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836" r:id="rId2"/>
    <p:sldId id="961" r:id="rId3"/>
    <p:sldId id="963" r:id="rId4"/>
    <p:sldId id="981" r:id="rId5"/>
    <p:sldId id="971" r:id="rId6"/>
    <p:sldId id="979" r:id="rId7"/>
    <p:sldId id="980" r:id="rId8"/>
    <p:sldId id="983" r:id="rId9"/>
    <p:sldId id="969" r:id="rId10"/>
    <p:sldId id="970" r:id="rId11"/>
    <p:sldId id="972" r:id="rId12"/>
    <p:sldId id="975" r:id="rId13"/>
    <p:sldId id="984" r:id="rId14"/>
    <p:sldId id="978" r:id="rId15"/>
    <p:sldId id="974" r:id="rId16"/>
    <p:sldId id="977" r:id="rId17"/>
    <p:sldId id="968" r:id="rId18"/>
    <p:sldId id="985" r:id="rId19"/>
    <p:sldId id="973" r:id="rId20"/>
    <p:sldId id="976" r:id="rId21"/>
    <p:sldId id="967" r:id="rId22"/>
    <p:sldId id="944" r:id="rId23"/>
    <p:sldId id="982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3354" autoAdjust="0"/>
  </p:normalViewPr>
  <p:slideViewPr>
    <p:cSldViewPr>
      <p:cViewPr varScale="1">
        <p:scale>
          <a:sx n="141" d="100"/>
          <a:sy n="141" d="100"/>
        </p:scale>
        <p:origin x="19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AC6-447D-9A0A-9BEE2DFBAAE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AC6-447D-9A0A-9BEE2DFBAAE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0AC6-447D-9A0A-9BEE2DFBA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406656"/>
        <c:axId val="190408192"/>
      </c:barChart>
      <c:catAx>
        <c:axId val="19040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90408192"/>
        <c:crosses val="autoZero"/>
        <c:auto val="1"/>
        <c:lblAlgn val="ctr"/>
        <c:lblOffset val="100"/>
        <c:noMultiLvlLbl val="0"/>
      </c:catAx>
      <c:valAx>
        <c:axId val="19040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9040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9F-4CBF-A9A5-556CC45D21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9F-4CBF-A9A5-556CC45D212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F-4CBF-A9A5-556CC45D212B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9F-4CBF-A9A5-556CC45D212B}"/>
              </c:ext>
            </c:extLst>
          </c:dPt>
          <c:dLbls>
            <c:dLbl>
              <c:idx val="0"/>
              <c:layout>
                <c:manualLayout>
                  <c:x val="0.177060247889839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>
                        <a:solidFill>
                          <a:schemeClr val="accent2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ABCF13AD-F1DB-4CEF-A0C6-06217161B480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77990082912798"/>
                      <c:h val="0.40713846066134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9F-4CBF-A9A5-556CC45D212B}"/>
                </c:ext>
              </c:extLst>
            </c:dLbl>
            <c:dLbl>
              <c:idx val="1"/>
              <c:layout>
                <c:manualLayout>
                  <c:x val="-0.2159279692955623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>
                        <a:solidFill>
                          <a:schemeClr val="accent3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EDAAE65A-6D76-4DA3-BF56-3713A370866B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6529965895225"/>
                      <c:h val="0.40713846066134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9F-4CBF-A9A5-556CC45D212B}"/>
                </c:ext>
              </c:extLst>
            </c:dLbl>
            <c:dLbl>
              <c:idx val="2"/>
              <c:layout>
                <c:manualLayout>
                  <c:x val="-0.1687230899816157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>
                        <a:solidFill>
                          <a:schemeClr val="accent4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A86670D7-7ADC-4F16-8B68-2B95DB2A189B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B9F-4CBF-A9A5-556CC45D212B}"/>
                </c:ext>
              </c:extLst>
            </c:dLbl>
            <c:dLbl>
              <c:idx val="3"/>
              <c:layout>
                <c:manualLayout>
                  <c:x val="-0.24185860461107375"/>
                  <c:y val="5.2425027934134318E-3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defRPr>
                    </a:pPr>
                    <a:r>
                      <a:rPr lang="zh-CN" altLang="en-US" dirty="0">
                        <a:solidFill>
                          <a:schemeClr val="accent5"/>
                        </a:solidFill>
                      </a:rPr>
                      <a:t>文字内容</a:t>
                    </a:r>
                    <a:r>
                      <a:rPr lang="zh-CN" altLang="en-US" sz="1800" b="0" i="0" u="none" strike="noStrike" kern="1200" baseline="0" dirty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
</a:t>
                    </a:r>
                    <a:fld id="{A86670D7-7ADC-4F16-8B68-2B95DB2A189B}" type="PERCENTAGE">
                      <a:rPr lang="en-US" altLang="zh-CN" sz="1800" b="0" i="0" u="none" strike="noStrike" kern="1200" baseline="0" smtClean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srgbClr val="FFFFFF">
                              <a:lumMod val="65000"/>
                            </a:srgb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defRPr>
                      </a:pPr>
                      <a:t>[百分比]</a:t>
                    </a:fld>
                    <a:endParaRPr lang="zh-CN" altLang="en-US" sz="1800" b="0" i="0" u="none" strike="noStrike" kern="1200" baseline="0" dirty="0">
                      <a:solidFill>
                        <a:srgbClr val="FFFFFF">
                          <a:lumMod val="65000"/>
                        </a:srgb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5239189732733"/>
                      <c:h val="0.38356576458510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B9F-4CBF-A9A5-556CC45D2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5B9F-4CBF-A9A5-556CC45D212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7473678995412452"/>
          <c:y val="0.62934520711861808"/>
          <c:w val="6.7702007702854783E-2"/>
          <c:h val="0.34768645503438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rnd" cmpd="sng" algn="ctr">
              <a:solidFill>
                <a:schemeClr val="accent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7"/>
            <c:spPr>
              <a:solidFill>
                <a:srgbClr val="2F5EB0"/>
              </a:solidFill>
              <a:ln w="25400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General" sourceLinked="0"/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62</c:v>
                </c:pt>
                <c:pt idx="2">
                  <c:v>40</c:v>
                </c:pt>
                <c:pt idx="3">
                  <c:v>32</c:v>
                </c:pt>
                <c:pt idx="4">
                  <c:v>40</c:v>
                </c:pt>
                <c:pt idx="5">
                  <c:v>30</c:v>
                </c:pt>
                <c:pt idx="6">
                  <c:v>28</c:v>
                </c:pt>
                <c:pt idx="7">
                  <c:v>20</c:v>
                </c:pt>
                <c:pt idx="8">
                  <c:v>40</c:v>
                </c:pt>
                <c:pt idx="9">
                  <c:v>38</c:v>
                </c:pt>
                <c:pt idx="10">
                  <c:v>47</c:v>
                </c:pt>
                <c:pt idx="11">
                  <c:v>37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A970-497A-89E5-562B6368FC80}"/>
            </c:ext>
          </c:extLst>
        </c:ser>
        <c:ser>
          <c:idx val="1"/>
          <c:order val="1"/>
          <c:spPr>
            <a:ln w="25400" cap="rnd" cmpd="sng" algn="ctr">
              <a:solidFill>
                <a:schemeClr val="bg1">
                  <a:lumMod val="65000"/>
                  <a:alpha val="67059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7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65000"/>
                    <a:alpha val="67059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0-497A-89E5-562B6368FC8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70-497A-89E5-562B6368FC8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70-497A-89E5-562B6368FC8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70-497A-89E5-562B6368F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>
                      <a:solidFill>
                        <a:schemeClr val="accent3"/>
                      </a:solidFill>
                      <a:tailEnd type="oval"/>
                    </a:ln>
                    <a:effectLst/>
                  </c:spPr>
                </c15:leaderLines>
              </c:ext>
            </c:extLst>
          </c:dLbls>
          <c:val>
            <c:numRef>
              <c:f>Sheet1!$C$2:$C$13</c:f>
              <c:numCache>
                <c:formatCode>General</c:formatCode>
                <c:ptCount val="12"/>
                <c:pt idx="0">
                  <c:v>32</c:v>
                </c:pt>
                <c:pt idx="1">
                  <c:v>15</c:v>
                </c:pt>
                <c:pt idx="2">
                  <c:v>65</c:v>
                </c:pt>
                <c:pt idx="3">
                  <c:v>17</c:v>
                </c:pt>
                <c:pt idx="4">
                  <c:v>50</c:v>
                </c:pt>
                <c:pt idx="5">
                  <c:v>42</c:v>
                </c:pt>
                <c:pt idx="6">
                  <c:v>15</c:v>
                </c:pt>
                <c:pt idx="7">
                  <c:v>35</c:v>
                </c:pt>
                <c:pt idx="8">
                  <c:v>25</c:v>
                </c:pt>
                <c:pt idx="9">
                  <c:v>45</c:v>
                </c:pt>
                <c:pt idx="10">
                  <c:v>35</c:v>
                </c:pt>
                <c:pt idx="11">
                  <c:v>51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A970-497A-89E5-562B6368F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8592384"/>
        <c:axId val="218593920"/>
      </c:lineChart>
      <c:catAx>
        <c:axId val="2185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  <a:headEnd type="oval" w="sm" len="sm"/>
            <a:tailEnd type="oval" w="sm" len="sm"/>
          </a:ln>
          <a:effectLst/>
        </c:spPr>
        <c:txPr>
          <a:bodyPr rot="-60000000" vert="horz"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zh-CN"/>
          </a:p>
        </c:txPr>
        <c:crossAx val="218593920"/>
        <c:crosses val="autoZero"/>
        <c:auto val="1"/>
        <c:lblAlgn val="ctr"/>
        <c:lblOffset val="100"/>
        <c:noMultiLvlLbl val="0"/>
      </c:catAx>
      <c:valAx>
        <c:axId val="21859392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21859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55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98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17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18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048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66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43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84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18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2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8EBE660E-5CC2-4A50-916A-880C808B748D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1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840B-94F0-49FA-A493-1B79233BF6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1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573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1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21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38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2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1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1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2" name="组合 3"/>
          <p:cNvGrpSpPr/>
          <p:nvPr userDrawn="1"/>
        </p:nvGrpSpPr>
        <p:grpSpPr bwMode="auto">
          <a:xfrm flipH="1">
            <a:off x="-1" y="248018"/>
            <a:ext cx="179513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3" name="矩形 1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255630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184649" y="250504"/>
            <a:ext cx="3216269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9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7" name="组合 3"/>
          <p:cNvGrpSpPr/>
          <p:nvPr userDrawn="1"/>
        </p:nvGrpSpPr>
        <p:grpSpPr bwMode="auto">
          <a:xfrm flipH="1">
            <a:off x="-1" y="248018"/>
            <a:ext cx="179513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8" name="矩形 7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" name="文本框 12"/>
          <p:cNvSpPr txBox="1">
            <a:spLocks noChangeArrowheads="1"/>
          </p:cNvSpPr>
          <p:nvPr userDrawn="1"/>
        </p:nvSpPr>
        <p:spPr bwMode="auto">
          <a:xfrm>
            <a:off x="255630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11680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5" r:id="rId3"/>
    <p:sldLayoutId id="2147483668" r:id="rId4"/>
    <p:sldLayoutId id="2147483669" r:id="rId5"/>
  </p:sldLayoutIdLst>
  <p:transition/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新建文件夹 (3)\1357d39a269cf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5143500"/>
          </a:xfrm>
          <a:prstGeom prst="rect">
            <a:avLst/>
          </a:prstGeom>
          <a:noFill/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53670" y="3770625"/>
            <a:ext cx="336742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XXX  Report Person: XXX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753669" y="2965119"/>
            <a:ext cx="43524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>
              <a:buNone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753668" y="2269195"/>
            <a:ext cx="51864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模版</a:t>
            </a: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755576" y="1059582"/>
            <a:ext cx="266429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025565" y="1665453"/>
          <a:ext cx="4494870" cy="182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6057" y="2062971"/>
            <a:ext cx="201990" cy="20200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502" y="2037085"/>
            <a:ext cx="139698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86057" y="2494914"/>
            <a:ext cx="201990" cy="2020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3640" y="2477062"/>
            <a:ext cx="138855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86057" y="2926858"/>
            <a:ext cx="201990" cy="20200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3640" y="2917039"/>
            <a:ext cx="138855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53527" y="3853163"/>
            <a:ext cx="7064909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53527" y="3683529"/>
            <a:ext cx="7064909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8782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30288360"/>
              </p:ext>
            </p:extLst>
          </p:nvPr>
        </p:nvGraphicFramePr>
        <p:xfrm>
          <a:off x="3779912" y="1496372"/>
          <a:ext cx="4733648" cy="266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300886" y="1763968"/>
            <a:ext cx="225696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89665" y="2391120"/>
            <a:ext cx="225696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89665" y="3018272"/>
            <a:ext cx="225696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00886" y="3645425"/>
            <a:ext cx="225696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</p:spTree>
    <p:extLst>
      <p:ext uri="{BB962C8B-B14F-4D97-AF65-F5344CB8AC3E}">
        <p14:creationId xmlns:p14="http://schemas.microsoft.com/office/powerpoint/2010/main" val="90134453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0723" y="1048692"/>
            <a:ext cx="1970682" cy="1932726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919797" y="975428"/>
            <a:ext cx="2133486" cy="2978952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7991" y="4183006"/>
            <a:ext cx="7988018" cy="41549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pSp>
        <p:nvGrpSpPr>
          <p:cNvPr id="2" name="组合 26"/>
          <p:cNvGrpSpPr>
            <a:grpSpLocks/>
          </p:cNvGrpSpPr>
          <p:nvPr/>
        </p:nvGrpSpPr>
        <p:grpSpPr bwMode="auto">
          <a:xfrm>
            <a:off x="1052716" y="3099737"/>
            <a:ext cx="1858278" cy="637239"/>
            <a:chOff x="680210" y="1949615"/>
            <a:chExt cx="1718591" cy="637702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680210" y="2171517"/>
              <a:ext cx="1718591" cy="4158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210" y="1949615"/>
              <a:ext cx="1330361" cy="1533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3604910" y="1048692"/>
            <a:ext cx="1970682" cy="1932726"/>
          </a:xfrm>
          <a:prstGeom prst="rect">
            <a:avLst/>
          </a:prstGeom>
          <a:blipFill dpi="0"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3513984" y="975428"/>
            <a:ext cx="2133486" cy="2978952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31"/>
          <p:cNvGrpSpPr>
            <a:grpSpLocks/>
          </p:cNvGrpSpPr>
          <p:nvPr/>
        </p:nvGrpSpPr>
        <p:grpSpPr bwMode="auto">
          <a:xfrm>
            <a:off x="3679103" y="3099734"/>
            <a:ext cx="1827494" cy="775742"/>
            <a:chOff x="578159" y="1949614"/>
            <a:chExt cx="1777231" cy="776305"/>
          </a:xfrm>
        </p:grpSpPr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78159" y="2171519"/>
              <a:ext cx="1777231" cy="5544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6199096" y="1048692"/>
            <a:ext cx="1970682" cy="1932726"/>
          </a:xfrm>
          <a:prstGeom prst="rect">
            <a:avLst/>
          </a:prstGeo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6108170" y="975428"/>
            <a:ext cx="2133486" cy="2978952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6"/>
          <p:cNvGrpSpPr>
            <a:grpSpLocks/>
          </p:cNvGrpSpPr>
          <p:nvPr/>
        </p:nvGrpSpPr>
        <p:grpSpPr bwMode="auto">
          <a:xfrm>
            <a:off x="6274705" y="3099734"/>
            <a:ext cx="1827492" cy="775742"/>
            <a:chOff x="578159" y="1949614"/>
            <a:chExt cx="1971069" cy="776305"/>
          </a:xfrm>
        </p:grpSpPr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578159" y="2171519"/>
              <a:ext cx="1971069" cy="55440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255986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20" grpId="0"/>
      <p:bldP spid="30" grpId="0" animBg="1"/>
      <p:bldP spid="31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>
          <a:xfrm>
            <a:off x="1" y="3003799"/>
            <a:ext cx="9504040" cy="3719578"/>
            <a:chOff x="1" y="3003799"/>
            <a:chExt cx="9504040" cy="3719578"/>
          </a:xfrm>
        </p:grpSpPr>
        <p:pic>
          <p:nvPicPr>
            <p:cNvPr id="20" name="Picture 3" descr="C:\Users\Administrator\Desktop\新建文件夹 (3)\1357d39a269cfd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322247" y="2541583"/>
              <a:ext cx="3503555" cy="4860033"/>
            </a:xfrm>
            <a:prstGeom prst="rect">
              <a:avLst/>
            </a:prstGeom>
            <a:noFill/>
          </p:spPr>
        </p:pic>
        <p:pic>
          <p:nvPicPr>
            <p:cNvPr id="19" name="Picture 3" descr="C:\Users\Administrator\Desktop\新建文件夹 (3)\1357d39a269cfd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678240" y="2325560"/>
              <a:ext cx="3503555" cy="4860033"/>
            </a:xfrm>
            <a:prstGeom prst="rect">
              <a:avLst/>
            </a:prstGeom>
            <a:noFill/>
          </p:spPr>
        </p:pic>
      </p:grpSp>
      <p:sp>
        <p:nvSpPr>
          <p:cNvPr id="13" name="矩形 12"/>
          <p:cNvSpPr/>
          <p:nvPr/>
        </p:nvSpPr>
        <p:spPr>
          <a:xfrm>
            <a:off x="3055603" y="1964141"/>
            <a:ext cx="39646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922268" y="2711683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609288" y="2711683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922268" y="2981309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9288" y="2981309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555776" y="771550"/>
            <a:ext cx="3744416" cy="37444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517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38108" y="1606965"/>
            <a:ext cx="2462446" cy="2400776"/>
            <a:chOff x="0" y="0"/>
            <a:chExt cx="7716441" cy="7523163"/>
          </a:xfrm>
        </p:grpSpPr>
        <p:sp>
          <p:nvSpPr>
            <p:cNvPr id="30726" name="AutoShape 6"/>
            <p:cNvSpPr>
              <a:spLocks/>
            </p:cNvSpPr>
            <p:nvPr/>
          </p:nvSpPr>
          <p:spPr bwMode="auto">
            <a:xfrm>
              <a:off x="3855839" y="0"/>
              <a:ext cx="3117690" cy="2341563"/>
            </a:xfrm>
            <a:custGeom>
              <a:avLst/>
              <a:gdLst>
                <a:gd name="T0" fmla="*/ 1558845 w 21600"/>
                <a:gd name="T1" fmla="*/ 1170782 h 21600"/>
                <a:gd name="T2" fmla="*/ 1558845 w 21600"/>
                <a:gd name="T3" fmla="*/ 1170782 h 21600"/>
                <a:gd name="T4" fmla="*/ 1558845 w 21600"/>
                <a:gd name="T5" fmla="*/ 1170782 h 21600"/>
                <a:gd name="T6" fmla="*/ 1558845 w 21600"/>
                <a:gd name="T7" fmla="*/ 11707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" y="0"/>
                  </a:moveTo>
                  <a:lnTo>
                    <a:pt x="0" y="10"/>
                  </a:lnTo>
                  <a:lnTo>
                    <a:pt x="181" y="11854"/>
                  </a:lnTo>
                  <a:lnTo>
                    <a:pt x="14811" y="21599"/>
                  </a:lnTo>
                  <a:lnTo>
                    <a:pt x="21599" y="1389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7" name="AutoShape 7"/>
            <p:cNvSpPr>
              <a:spLocks/>
            </p:cNvSpPr>
            <p:nvPr/>
          </p:nvSpPr>
          <p:spPr bwMode="auto">
            <a:xfrm>
              <a:off x="5994092" y="1504950"/>
              <a:ext cx="1719174" cy="3317875"/>
            </a:xfrm>
            <a:custGeom>
              <a:avLst/>
              <a:gdLst>
                <a:gd name="T0" fmla="*/ 859587 w 21600"/>
                <a:gd name="T1" fmla="*/ 1658938 h 21600"/>
                <a:gd name="T2" fmla="*/ 859587 w 21600"/>
                <a:gd name="T3" fmla="*/ 1658938 h 21600"/>
                <a:gd name="T4" fmla="*/ 859587 w 21600"/>
                <a:gd name="T5" fmla="*/ 1658938 h 21600"/>
                <a:gd name="T6" fmla="*/ 859587 w 21600"/>
                <a:gd name="T7" fmla="*/ 1658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159" y="0"/>
                  </a:moveTo>
                  <a:lnTo>
                    <a:pt x="0" y="5438"/>
                  </a:lnTo>
                  <a:lnTo>
                    <a:pt x="6423" y="20020"/>
                  </a:lnTo>
                  <a:lnTo>
                    <a:pt x="6234" y="20144"/>
                  </a:lnTo>
                  <a:lnTo>
                    <a:pt x="21600" y="21599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8" name="AutoShape 8"/>
            <p:cNvSpPr>
              <a:spLocks/>
            </p:cNvSpPr>
            <p:nvPr/>
          </p:nvSpPr>
          <p:spPr bwMode="auto">
            <a:xfrm>
              <a:off x="5049578" y="4598988"/>
              <a:ext cx="2666863" cy="2924175"/>
            </a:xfrm>
            <a:custGeom>
              <a:avLst/>
              <a:gdLst>
                <a:gd name="T0" fmla="*/ 1333432 w 21600"/>
                <a:gd name="T1" fmla="*/ 1462088 h 21600"/>
                <a:gd name="T2" fmla="*/ 1333432 w 21600"/>
                <a:gd name="T3" fmla="*/ 1462088 h 21600"/>
                <a:gd name="T4" fmla="*/ 1333432 w 21600"/>
                <a:gd name="T5" fmla="*/ 1462088 h 21600"/>
                <a:gd name="T6" fmla="*/ 1333432 w 21600"/>
                <a:gd name="T7" fmla="*/ 14620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664" y="0"/>
                  </a:moveTo>
                  <a:lnTo>
                    <a:pt x="0" y="13332"/>
                  </a:lnTo>
                  <a:lnTo>
                    <a:pt x="4256" y="21599"/>
                  </a:lnTo>
                  <a:lnTo>
                    <a:pt x="21599" y="1770"/>
                  </a:lnTo>
                  <a:lnTo>
                    <a:pt x="21571" y="1650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9" name="AutoShape 9"/>
            <p:cNvSpPr>
              <a:spLocks/>
            </p:cNvSpPr>
            <p:nvPr/>
          </p:nvSpPr>
          <p:spPr bwMode="auto">
            <a:xfrm>
              <a:off x="2128728" y="6403975"/>
              <a:ext cx="3446286" cy="1119188"/>
            </a:xfrm>
            <a:custGeom>
              <a:avLst/>
              <a:gdLst>
                <a:gd name="T0" fmla="*/ 1723143 w 21600"/>
                <a:gd name="T1" fmla="*/ 559594 h 21600"/>
                <a:gd name="T2" fmla="*/ 1723143 w 21600"/>
                <a:gd name="T3" fmla="*/ 559594 h 21600"/>
                <a:gd name="T4" fmla="*/ 1723143 w 21600"/>
                <a:gd name="T5" fmla="*/ 559594 h 21600"/>
                <a:gd name="T6" fmla="*/ 1723143 w 21600"/>
                <a:gd name="T7" fmla="*/ 559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306" y="0"/>
                  </a:moveTo>
                  <a:lnTo>
                    <a:pt x="18276" y="122"/>
                  </a:lnTo>
                  <a:lnTo>
                    <a:pt x="3798" y="122"/>
                  </a:lnTo>
                  <a:lnTo>
                    <a:pt x="0" y="21316"/>
                  </a:lnTo>
                  <a:lnTo>
                    <a:pt x="74" y="21600"/>
                  </a:lnTo>
                  <a:lnTo>
                    <a:pt x="21597" y="21600"/>
                  </a:lnTo>
                  <a:lnTo>
                    <a:pt x="21600" y="21592"/>
                  </a:lnTo>
                  <a:lnTo>
                    <a:pt x="18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0" name="AutoShape 10"/>
            <p:cNvSpPr>
              <a:spLocks/>
            </p:cNvSpPr>
            <p:nvPr/>
          </p:nvSpPr>
          <p:spPr bwMode="auto">
            <a:xfrm>
              <a:off x="0" y="4597400"/>
              <a:ext cx="2735122" cy="2911475"/>
            </a:xfrm>
            <a:custGeom>
              <a:avLst/>
              <a:gdLst>
                <a:gd name="T0" fmla="*/ 1367561 w 21600"/>
                <a:gd name="T1" fmla="*/ 1455738 h 21600"/>
                <a:gd name="T2" fmla="*/ 1367561 w 21600"/>
                <a:gd name="T3" fmla="*/ 1455738 h 21600"/>
                <a:gd name="T4" fmla="*/ 1367561 w 21600"/>
                <a:gd name="T5" fmla="*/ 1455738 h 21600"/>
                <a:gd name="T6" fmla="*/ 1367561 w 21600"/>
                <a:gd name="T7" fmla="*/ 14557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941" y="0"/>
                  </a:moveTo>
                  <a:lnTo>
                    <a:pt x="3" y="1781"/>
                  </a:lnTo>
                  <a:lnTo>
                    <a:pt x="0" y="1790"/>
                  </a:lnTo>
                  <a:lnTo>
                    <a:pt x="16814" y="21599"/>
                  </a:lnTo>
                  <a:lnTo>
                    <a:pt x="21600" y="13449"/>
                  </a:lnTo>
                  <a:lnTo>
                    <a:pt x="21358" y="13449"/>
                  </a:lnTo>
                  <a:lnTo>
                    <a:pt x="9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1" name="AutoShape 11"/>
            <p:cNvSpPr>
              <a:spLocks/>
            </p:cNvSpPr>
            <p:nvPr/>
          </p:nvSpPr>
          <p:spPr bwMode="auto">
            <a:xfrm>
              <a:off x="0" y="1477963"/>
              <a:ext cx="1776321" cy="3359150"/>
            </a:xfrm>
            <a:custGeom>
              <a:avLst/>
              <a:gdLst>
                <a:gd name="T0" fmla="*/ 888161 w 21600"/>
                <a:gd name="T1" fmla="*/ 1679575 h 21600"/>
                <a:gd name="T2" fmla="*/ 888161 w 21600"/>
                <a:gd name="T3" fmla="*/ 1679575 h 21600"/>
                <a:gd name="T4" fmla="*/ 888161 w 21600"/>
                <a:gd name="T5" fmla="*/ 1679575 h 21600"/>
                <a:gd name="T6" fmla="*/ 888161 w 21600"/>
                <a:gd name="T7" fmla="*/ 16795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445" y="0"/>
                  </a:moveTo>
                  <a:lnTo>
                    <a:pt x="0" y="21600"/>
                  </a:lnTo>
                  <a:lnTo>
                    <a:pt x="15312" y="20056"/>
                  </a:lnTo>
                  <a:lnTo>
                    <a:pt x="15143" y="19943"/>
                  </a:lnTo>
                  <a:lnTo>
                    <a:pt x="21484" y="5269"/>
                  </a:lnTo>
                  <a:lnTo>
                    <a:pt x="21599" y="5238"/>
                  </a:lnTo>
                  <a:lnTo>
                    <a:pt x="944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2" name="AutoShape 12"/>
            <p:cNvSpPr>
              <a:spLocks/>
            </p:cNvSpPr>
            <p:nvPr/>
          </p:nvSpPr>
          <p:spPr bwMode="auto">
            <a:xfrm>
              <a:off x="769897" y="1588"/>
              <a:ext cx="3122453" cy="2292350"/>
            </a:xfrm>
            <a:custGeom>
              <a:avLst/>
              <a:gdLst>
                <a:gd name="T0" fmla="*/ 1561227 w 21600"/>
                <a:gd name="T1" fmla="*/ 1146175 h 21600"/>
                <a:gd name="T2" fmla="*/ 1561227 w 21600"/>
                <a:gd name="T3" fmla="*/ 1146175 h 21600"/>
                <a:gd name="T4" fmla="*/ 1561227 w 21600"/>
                <a:gd name="T5" fmla="*/ 1146175 h 21600"/>
                <a:gd name="T6" fmla="*/ 1561227 w 21600"/>
                <a:gd name="T7" fmla="*/ 11461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41" y="0"/>
                  </a:moveTo>
                  <a:lnTo>
                    <a:pt x="0" y="13938"/>
                  </a:lnTo>
                  <a:lnTo>
                    <a:pt x="6966" y="21599"/>
                  </a:lnTo>
                  <a:lnTo>
                    <a:pt x="21599" y="12067"/>
                  </a:lnTo>
                  <a:lnTo>
                    <a:pt x="21523" y="12033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49" name="AutoShape 29"/>
          <p:cNvSpPr>
            <a:spLocks/>
          </p:cNvSpPr>
          <p:nvPr/>
        </p:nvSpPr>
        <p:spPr bwMode="auto">
          <a:xfrm>
            <a:off x="5166748" y="3426775"/>
            <a:ext cx="248827" cy="244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0" name="AutoShape 30"/>
          <p:cNvSpPr>
            <a:spLocks/>
          </p:cNvSpPr>
          <p:nvPr/>
        </p:nvSpPr>
        <p:spPr bwMode="auto">
          <a:xfrm>
            <a:off x="4005951" y="1885350"/>
            <a:ext cx="221444" cy="244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1" name="AutoShape 31"/>
          <p:cNvSpPr>
            <a:spLocks/>
          </p:cNvSpPr>
          <p:nvPr/>
        </p:nvSpPr>
        <p:spPr bwMode="auto">
          <a:xfrm>
            <a:off x="4932695" y="1885149"/>
            <a:ext cx="235135" cy="244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2" name="AutoShape 32"/>
          <p:cNvSpPr>
            <a:spLocks/>
          </p:cNvSpPr>
          <p:nvPr/>
        </p:nvSpPr>
        <p:spPr bwMode="auto">
          <a:xfrm>
            <a:off x="3737986" y="3375578"/>
            <a:ext cx="221444" cy="244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3" name="AutoShape 33"/>
          <p:cNvSpPr>
            <a:spLocks/>
          </p:cNvSpPr>
          <p:nvPr/>
        </p:nvSpPr>
        <p:spPr bwMode="auto">
          <a:xfrm>
            <a:off x="4414856" y="3743482"/>
            <a:ext cx="338714" cy="244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4" name="AutoShape 34"/>
          <p:cNvSpPr>
            <a:spLocks/>
          </p:cNvSpPr>
          <p:nvPr/>
        </p:nvSpPr>
        <p:spPr bwMode="auto">
          <a:xfrm>
            <a:off x="5376287" y="2511780"/>
            <a:ext cx="248827" cy="244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5" name="AutoShape 35"/>
          <p:cNvSpPr>
            <a:spLocks/>
          </p:cNvSpPr>
          <p:nvPr/>
        </p:nvSpPr>
        <p:spPr bwMode="auto">
          <a:xfrm>
            <a:off x="3489159" y="2497492"/>
            <a:ext cx="248827" cy="244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0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6" name="AutoShape 36"/>
          <p:cNvSpPr>
            <a:spLocks/>
          </p:cNvSpPr>
          <p:nvPr/>
        </p:nvSpPr>
        <p:spPr bwMode="auto">
          <a:xfrm>
            <a:off x="1600880" y="1921825"/>
            <a:ext cx="1307748" cy="390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37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7" name="AutoShape 37"/>
          <p:cNvSpPr>
            <a:spLocks/>
          </p:cNvSpPr>
          <p:nvPr/>
        </p:nvSpPr>
        <p:spPr bwMode="auto">
          <a:xfrm>
            <a:off x="1920521" y="1708703"/>
            <a:ext cx="989296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8" name="AutoShape 38"/>
          <p:cNvSpPr>
            <a:spLocks/>
          </p:cNvSpPr>
          <p:nvPr/>
        </p:nvSpPr>
        <p:spPr bwMode="auto">
          <a:xfrm>
            <a:off x="2988395" y="1739065"/>
            <a:ext cx="161916" cy="1619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219054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59" name="AutoShape 39"/>
          <p:cNvSpPr>
            <a:spLocks/>
          </p:cNvSpPr>
          <p:nvPr/>
        </p:nvSpPr>
        <p:spPr bwMode="auto">
          <a:xfrm>
            <a:off x="6238941" y="1921825"/>
            <a:ext cx="1272547" cy="390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37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0" name="AutoShape 40"/>
          <p:cNvSpPr>
            <a:spLocks/>
          </p:cNvSpPr>
          <p:nvPr/>
        </p:nvSpPr>
        <p:spPr bwMode="auto">
          <a:xfrm>
            <a:off x="6234179" y="1708703"/>
            <a:ext cx="1016793" cy="1916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1" name="AutoShape 41"/>
          <p:cNvSpPr>
            <a:spLocks/>
          </p:cNvSpPr>
          <p:nvPr/>
        </p:nvSpPr>
        <p:spPr bwMode="auto">
          <a:xfrm>
            <a:off x="6030593" y="1739065"/>
            <a:ext cx="161916" cy="1619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19054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2" name="AutoShape 42"/>
          <p:cNvSpPr>
            <a:spLocks/>
          </p:cNvSpPr>
          <p:nvPr/>
        </p:nvSpPr>
        <p:spPr bwMode="auto">
          <a:xfrm>
            <a:off x="1602071" y="2804674"/>
            <a:ext cx="1307748" cy="390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37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3" name="AutoShape 43"/>
          <p:cNvSpPr>
            <a:spLocks/>
          </p:cNvSpPr>
          <p:nvPr/>
        </p:nvSpPr>
        <p:spPr bwMode="auto">
          <a:xfrm>
            <a:off x="1923255" y="2591552"/>
            <a:ext cx="991324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4" name="AutoShape 44"/>
          <p:cNvSpPr>
            <a:spLocks/>
          </p:cNvSpPr>
          <p:nvPr/>
        </p:nvSpPr>
        <p:spPr bwMode="auto">
          <a:xfrm>
            <a:off x="2989585" y="2621913"/>
            <a:ext cx="161916" cy="1619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219054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5" name="AutoShape 45"/>
          <p:cNvSpPr>
            <a:spLocks/>
          </p:cNvSpPr>
          <p:nvPr/>
        </p:nvSpPr>
        <p:spPr bwMode="auto">
          <a:xfrm>
            <a:off x="6218701" y="2804674"/>
            <a:ext cx="1272023" cy="390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37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6" name="AutoShape 46"/>
          <p:cNvSpPr>
            <a:spLocks/>
          </p:cNvSpPr>
          <p:nvPr/>
        </p:nvSpPr>
        <p:spPr bwMode="auto">
          <a:xfrm>
            <a:off x="6213344" y="2591552"/>
            <a:ext cx="1016792" cy="1916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7" name="AutoShape 47"/>
          <p:cNvSpPr>
            <a:spLocks/>
          </p:cNvSpPr>
          <p:nvPr/>
        </p:nvSpPr>
        <p:spPr bwMode="auto">
          <a:xfrm>
            <a:off x="6009758" y="2621913"/>
            <a:ext cx="161916" cy="1619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19054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68" name="AutoShape 48"/>
          <p:cNvSpPr>
            <a:spLocks/>
          </p:cNvSpPr>
          <p:nvPr/>
        </p:nvSpPr>
        <p:spPr bwMode="auto">
          <a:xfrm>
            <a:off x="1602071" y="3680378"/>
            <a:ext cx="1307748" cy="390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37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69" name="AutoShape 49"/>
          <p:cNvSpPr>
            <a:spLocks/>
          </p:cNvSpPr>
          <p:nvPr/>
        </p:nvSpPr>
        <p:spPr bwMode="auto">
          <a:xfrm>
            <a:off x="1921738" y="3467852"/>
            <a:ext cx="988079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0" name="AutoShape 50"/>
          <p:cNvSpPr>
            <a:spLocks/>
          </p:cNvSpPr>
          <p:nvPr/>
        </p:nvSpPr>
        <p:spPr bwMode="auto">
          <a:xfrm>
            <a:off x="2989585" y="3497618"/>
            <a:ext cx="161916" cy="1619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219054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0771" name="AutoShape 51"/>
          <p:cNvSpPr>
            <a:spLocks/>
          </p:cNvSpPr>
          <p:nvPr/>
        </p:nvSpPr>
        <p:spPr bwMode="auto">
          <a:xfrm>
            <a:off x="6218701" y="3680378"/>
            <a:ext cx="1272023" cy="390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37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2" name="AutoShape 52"/>
          <p:cNvSpPr>
            <a:spLocks/>
          </p:cNvSpPr>
          <p:nvPr/>
        </p:nvSpPr>
        <p:spPr bwMode="auto">
          <a:xfrm>
            <a:off x="6213344" y="3467852"/>
            <a:ext cx="1016792" cy="1916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7" tIns="14287" rIns="14287" bIns="1428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73" name="AutoShape 53"/>
          <p:cNvSpPr>
            <a:spLocks/>
          </p:cNvSpPr>
          <p:nvPr/>
        </p:nvSpPr>
        <p:spPr bwMode="auto">
          <a:xfrm>
            <a:off x="6009758" y="3497618"/>
            <a:ext cx="161916" cy="1619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19054">
              <a:lnSpc>
                <a:spcPct val="120000"/>
              </a:lnSpc>
              <a:defRPr/>
            </a:pPr>
            <a:endParaRPr lang="es-ES" sz="15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3417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utoUpdateAnimBg="0"/>
      <p:bldP spid="30750" grpId="0" autoUpdateAnimBg="0"/>
      <p:bldP spid="30751" grpId="0" autoUpdateAnimBg="0"/>
      <p:bldP spid="30752" grpId="0" autoUpdateAnimBg="0"/>
      <p:bldP spid="30753" grpId="0" autoUpdateAnimBg="0"/>
      <p:bldP spid="30754" grpId="0" autoUpdateAnimBg="0"/>
      <p:bldP spid="30755" grpId="0" autoUpdateAnimBg="0"/>
      <p:bldP spid="30756" grpId="0" autoUpdateAnimBg="0"/>
      <p:bldP spid="30757" grpId="0" autoUpdateAnimBg="0"/>
      <p:bldP spid="30759" grpId="0" autoUpdateAnimBg="0"/>
      <p:bldP spid="30760" grpId="0" autoUpdateAnimBg="0"/>
      <p:bldP spid="30762" grpId="0" autoUpdateAnimBg="0"/>
      <p:bldP spid="30763" grpId="0" autoUpdateAnimBg="0"/>
      <p:bldP spid="30765" grpId="0" autoUpdateAnimBg="0"/>
      <p:bldP spid="30766" grpId="0" autoUpdateAnimBg="0"/>
      <p:bldP spid="30768" grpId="0" autoUpdateAnimBg="0"/>
      <p:bldP spid="30769" grpId="0" autoUpdateAnimBg="0"/>
      <p:bldP spid="30771" grpId="0" autoUpdateAnimBg="0"/>
      <p:bldP spid="307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4596246" y="1685718"/>
            <a:ext cx="1" cy="102260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8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4596244" y="1685720"/>
            <a:ext cx="3103473" cy="101708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8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4600695" y="1685718"/>
            <a:ext cx="1561084" cy="101708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8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3041748" y="1685718"/>
            <a:ext cx="1555067" cy="101156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8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1487253" y="1685718"/>
            <a:ext cx="3108992" cy="102260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8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786853" y="2516519"/>
            <a:ext cx="1418945" cy="4417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>
              <a:lnSpc>
                <a:spcPct val="120000"/>
              </a:lnSpc>
            </a:pPr>
            <a:endParaRPr sz="11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2333569" y="2516519"/>
            <a:ext cx="1418945" cy="44172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>
              <a:lnSpc>
                <a:spcPct val="120000"/>
              </a:lnSpc>
            </a:pPr>
            <a:endParaRPr sz="11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3869410" y="2516519"/>
            <a:ext cx="1418945" cy="4417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>
              <a:lnSpc>
                <a:spcPct val="120000"/>
              </a:lnSpc>
            </a:pPr>
            <a:endParaRPr sz="11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5385783" y="2516519"/>
            <a:ext cx="1418945" cy="44172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>
              <a:lnSpc>
                <a:spcPct val="120000"/>
              </a:lnSpc>
            </a:pPr>
            <a:endParaRPr sz="11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6920452" y="2516519"/>
            <a:ext cx="1418945" cy="4417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>
              <a:lnSpc>
                <a:spcPct val="120000"/>
              </a:lnSpc>
            </a:pPr>
            <a:endParaRPr sz="11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1688785" y="3272382"/>
            <a:ext cx="5805395" cy="10130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14286" tIns="14286" rIns="14286" bIns="14286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4144853" y="1272684"/>
            <a:ext cx="893258" cy="893307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>
            <a:spLocks/>
          </p:cNvSpPr>
          <p:nvPr/>
        </p:nvSpPr>
        <p:spPr>
          <a:xfrm>
            <a:off x="2166741" y="3495129"/>
            <a:ext cx="4796453" cy="5675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2339382" y="2584113"/>
            <a:ext cx="1407316" cy="306542"/>
          </a:xfrm>
          <a:prstGeom prst="rect">
            <a:avLst/>
          </a:prstGeom>
        </p:spPr>
        <p:txBody>
          <a:bodyPr lIns="65023" tIns="32511" rIns="65023" bIns="32511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875222" y="2584113"/>
            <a:ext cx="1407316" cy="3065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5391595" y="2584113"/>
            <a:ext cx="1407316" cy="3065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04442" y="2584113"/>
            <a:ext cx="1407316" cy="3065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931026" y="2583393"/>
            <a:ext cx="1407316" cy="3065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05554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429654" y="1094151"/>
            <a:ext cx="2340929" cy="3451341"/>
            <a:chOff x="1904856" y="1458758"/>
            <a:chExt cx="3518629" cy="5187394"/>
          </a:xfrm>
        </p:grpSpPr>
        <p:grpSp>
          <p:nvGrpSpPr>
            <p:cNvPr id="3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41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04856" y="2478964"/>
              <a:ext cx="383586" cy="416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04856" y="3381429"/>
              <a:ext cx="383586" cy="416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04856" y="4283895"/>
              <a:ext cx="383586" cy="416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04856" y="5186363"/>
              <a:ext cx="383586" cy="416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41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41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41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171497" y="1430741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73491" y="1674418"/>
            <a:ext cx="3113065" cy="287256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4222032" y="2348058"/>
            <a:ext cx="515196" cy="51522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GB" sz="7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4368349" y="2488469"/>
            <a:ext cx="222562" cy="234403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4348187" y="3573074"/>
            <a:ext cx="252666" cy="204296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6296314" y="3571282"/>
            <a:ext cx="168804" cy="247305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6289110" y="2497609"/>
            <a:ext cx="178480" cy="216123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7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6123119" y="3426900"/>
            <a:ext cx="515196" cy="51522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GB" sz="7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4218178" y="3427009"/>
            <a:ext cx="515196" cy="51522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GB" sz="7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6119062" y="2348058"/>
            <a:ext cx="515196" cy="51522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GB" sz="7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32078" y="2567095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91274" y="2375636"/>
            <a:ext cx="386194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01557" y="2567095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00824" y="2375636"/>
            <a:ext cx="386194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2078" y="3652273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1274" y="3449026"/>
            <a:ext cx="386194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0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42449" y="3652273"/>
            <a:ext cx="1028998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02469" y="3449026"/>
            <a:ext cx="386194" cy="25032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0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84259" y="2870614"/>
            <a:ext cx="1706862" cy="398056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184259" y="3954084"/>
            <a:ext cx="1706862" cy="398056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78880" y="2870614"/>
            <a:ext cx="1706862" cy="398056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74522" y="3954084"/>
            <a:ext cx="1706862" cy="398056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69521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9517" y="1038397"/>
            <a:ext cx="4864540" cy="3261428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341147" y="3815077"/>
            <a:ext cx="1642972" cy="48474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3" name="圆角矩形 12"/>
          <p:cNvSpPr/>
          <p:nvPr/>
        </p:nvSpPr>
        <p:spPr>
          <a:xfrm>
            <a:off x="6984119" y="3815077"/>
            <a:ext cx="1981046" cy="48474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5914872" y="3918952"/>
            <a:ext cx="667135" cy="284767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7727069" y="3918952"/>
            <a:ext cx="666628" cy="284767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76938" y="1240329"/>
            <a:ext cx="1305069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76938" y="1457703"/>
            <a:ext cx="3236084" cy="53962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276938" y="2242275"/>
            <a:ext cx="3236084" cy="53962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6483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>
          <a:xfrm>
            <a:off x="1" y="3003799"/>
            <a:ext cx="9504040" cy="3719578"/>
            <a:chOff x="1" y="3003799"/>
            <a:chExt cx="9504040" cy="3719578"/>
          </a:xfrm>
        </p:grpSpPr>
        <p:pic>
          <p:nvPicPr>
            <p:cNvPr id="20" name="Picture 3" descr="C:\Users\Administrator\Desktop\新建文件夹 (3)\1357d39a269cfd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322247" y="2541583"/>
              <a:ext cx="3503555" cy="4860033"/>
            </a:xfrm>
            <a:prstGeom prst="rect">
              <a:avLst/>
            </a:prstGeom>
            <a:noFill/>
          </p:spPr>
        </p:pic>
        <p:pic>
          <p:nvPicPr>
            <p:cNvPr id="19" name="Picture 3" descr="C:\Users\Administrator\Desktop\新建文件夹 (3)\1357d39a269cfd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678240" y="2325560"/>
              <a:ext cx="3503555" cy="4860033"/>
            </a:xfrm>
            <a:prstGeom prst="rect">
              <a:avLst/>
            </a:prstGeom>
            <a:noFill/>
          </p:spPr>
        </p:pic>
      </p:grpSp>
      <p:sp>
        <p:nvSpPr>
          <p:cNvPr id="13" name="矩形 12"/>
          <p:cNvSpPr/>
          <p:nvPr/>
        </p:nvSpPr>
        <p:spPr>
          <a:xfrm>
            <a:off x="3055603" y="1964141"/>
            <a:ext cx="39646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922268" y="2711683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609288" y="2711683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922268" y="2981309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9288" y="2981309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555776" y="771550"/>
            <a:ext cx="3744416" cy="37444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517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4"/>
          <p:cNvSpPr>
            <a:spLocks/>
          </p:cNvSpPr>
          <p:nvPr/>
        </p:nvSpPr>
        <p:spPr bwMode="auto">
          <a:xfrm rot="10800000">
            <a:off x="1168872" y="1625762"/>
            <a:ext cx="1038057" cy="1408278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 rot="5400000" flipH="1">
            <a:off x="1353915" y="2848997"/>
            <a:ext cx="1038115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 flipH="1">
            <a:off x="2577073" y="2663878"/>
            <a:ext cx="1038058" cy="1408278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 rot="5400000">
            <a:off x="2762117" y="1440718"/>
            <a:ext cx="1038114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 rot="10800000">
            <a:off x="3985275" y="1625762"/>
            <a:ext cx="1038057" cy="1408278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 rot="5400000" flipH="1">
            <a:off x="4170318" y="2848996"/>
            <a:ext cx="1038115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5023" tIns="32511" rIns="65023" bIns="32511"/>
          <a:lstStyle/>
          <a:p>
            <a:pPr algn="just">
              <a:lnSpc>
                <a:spcPct val="120000"/>
              </a:lnSpc>
              <a:defRPr/>
            </a:pPr>
            <a:endParaRPr lang="da-DK" sz="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33"/>
          <p:cNvGrpSpPr>
            <a:grpSpLocks noChangeAspect="1"/>
          </p:cNvGrpSpPr>
          <p:nvPr/>
        </p:nvGrpSpPr>
        <p:grpSpPr>
          <a:xfrm>
            <a:off x="1350755" y="2064594"/>
            <a:ext cx="188260" cy="164134"/>
            <a:chOff x="7540014" y="4306907"/>
            <a:chExt cx="389342" cy="339426"/>
          </a:xfrm>
          <a:solidFill>
            <a:schemeClr val="accent1"/>
          </a:solidFill>
        </p:grpSpPr>
        <p:sp>
          <p:nvSpPr>
            <p:cNvPr id="35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45"/>
          <p:cNvGrpSpPr>
            <a:grpSpLocks noChangeAspect="1"/>
          </p:cNvGrpSpPr>
          <p:nvPr/>
        </p:nvGrpSpPr>
        <p:grpSpPr>
          <a:xfrm>
            <a:off x="2755594" y="3471030"/>
            <a:ext cx="160948" cy="164134"/>
            <a:chOff x="7160655" y="2178006"/>
            <a:chExt cx="379359" cy="386846"/>
          </a:xfrm>
          <a:solidFill>
            <a:schemeClr val="accent3"/>
          </a:solidFill>
        </p:grpSpPr>
        <p:sp>
          <p:nvSpPr>
            <p:cNvPr id="47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9"/>
          <p:cNvGrpSpPr>
            <a:grpSpLocks noChangeAspect="1"/>
          </p:cNvGrpSpPr>
          <p:nvPr/>
        </p:nvGrpSpPr>
        <p:grpSpPr>
          <a:xfrm>
            <a:off x="1594799" y="3203883"/>
            <a:ext cx="186424" cy="164134"/>
            <a:chOff x="6040049" y="4182118"/>
            <a:chExt cx="521619" cy="459224"/>
          </a:xfrm>
          <a:solidFill>
            <a:schemeClr val="accent2"/>
          </a:solidFill>
        </p:grpSpPr>
        <p:sp>
          <p:nvSpPr>
            <p:cNvPr id="51" name="Freeform 84"/>
            <p:cNvSpPr>
              <a:spLocks/>
            </p:cNvSpPr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87"/>
            <p:cNvSpPr>
              <a:spLocks/>
            </p:cNvSpPr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88"/>
            <p:cNvSpPr>
              <a:spLocks/>
            </p:cNvSpPr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Freeform 21"/>
          <p:cNvSpPr>
            <a:spLocks noChangeAspect="1" noEditPoints="1"/>
          </p:cNvSpPr>
          <p:nvPr/>
        </p:nvSpPr>
        <p:spPr bwMode="auto">
          <a:xfrm>
            <a:off x="3000733" y="2316674"/>
            <a:ext cx="184372" cy="164134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9553" tIns="29777" rIns="59553" bIns="29777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49"/>
          <p:cNvSpPr>
            <a:spLocks noChangeAspect="1" noEditPoints="1"/>
          </p:cNvSpPr>
          <p:nvPr/>
        </p:nvSpPr>
        <p:spPr bwMode="auto">
          <a:xfrm>
            <a:off x="4407952" y="3201037"/>
            <a:ext cx="192703" cy="164134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9553" tIns="29777" rIns="59553" bIns="29777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6"/>
          <p:cNvSpPr>
            <a:spLocks noChangeAspect="1" noEditPoints="1"/>
          </p:cNvSpPr>
          <p:nvPr/>
        </p:nvSpPr>
        <p:spPr bwMode="auto">
          <a:xfrm>
            <a:off x="4152763" y="2065801"/>
            <a:ext cx="163740" cy="164134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9553" tIns="29777" rIns="59553" bIns="29777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576500" y="2054339"/>
            <a:ext cx="630430" cy="5170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1372686" y="3467333"/>
            <a:ext cx="630430" cy="5170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2945709" y="3467333"/>
            <a:ext cx="630430" cy="5170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2737603" y="2057990"/>
            <a:ext cx="756758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4348086" y="2055946"/>
            <a:ext cx="630430" cy="5170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4189088" y="3467333"/>
            <a:ext cx="630430" cy="5170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5361054" y="1586934"/>
            <a:ext cx="1133365" cy="18466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61055" y="1775709"/>
            <a:ext cx="2546099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1053" y="2346254"/>
            <a:ext cx="2546100" cy="1808530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4679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Users\Administrator\Desktop\新建文件夹 (3)\1357d39a269cf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0"/>
            <a:ext cx="3707904" cy="5143500"/>
          </a:xfrm>
          <a:prstGeom prst="rect">
            <a:avLst/>
          </a:prstGeom>
          <a:noFill/>
        </p:spPr>
      </p:pic>
      <p:sp>
        <p:nvSpPr>
          <p:cNvPr id="17" name="圆角矩形 16"/>
          <p:cNvSpPr/>
          <p:nvPr/>
        </p:nvSpPr>
        <p:spPr>
          <a:xfrm>
            <a:off x="4515452" y="1669965"/>
            <a:ext cx="776951" cy="4514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4515452" y="2284147"/>
            <a:ext cx="776951" cy="4514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b="1" dirty="0"/>
          </a:p>
        </p:txBody>
      </p:sp>
      <p:sp>
        <p:nvSpPr>
          <p:cNvPr id="101" name="圆角矩形 100"/>
          <p:cNvSpPr/>
          <p:nvPr/>
        </p:nvSpPr>
        <p:spPr>
          <a:xfrm>
            <a:off x="4515452" y="2898328"/>
            <a:ext cx="776951" cy="4514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4515452" y="3512510"/>
            <a:ext cx="776951" cy="4514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80"/>
          <p:cNvSpPr/>
          <p:nvPr/>
        </p:nvSpPr>
        <p:spPr bwMode="auto">
          <a:xfrm>
            <a:off x="4499992" y="1632284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椭圆 80"/>
          <p:cNvSpPr/>
          <p:nvPr/>
        </p:nvSpPr>
        <p:spPr bwMode="auto">
          <a:xfrm>
            <a:off x="4499992" y="2249844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椭圆 80"/>
          <p:cNvSpPr/>
          <p:nvPr/>
        </p:nvSpPr>
        <p:spPr bwMode="auto">
          <a:xfrm>
            <a:off x="4499992" y="2864026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椭圆 80"/>
          <p:cNvSpPr/>
          <p:nvPr/>
        </p:nvSpPr>
        <p:spPr bwMode="auto">
          <a:xfrm>
            <a:off x="4499992" y="3491894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矩形 39"/>
          <p:cNvSpPr>
            <a:spLocks noChangeArrowheads="1"/>
          </p:cNvSpPr>
          <p:nvPr/>
        </p:nvSpPr>
        <p:spPr bwMode="auto">
          <a:xfrm>
            <a:off x="5649764" y="1640344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ts val="563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【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加入标题描述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122" name="矩形 39"/>
          <p:cNvSpPr>
            <a:spLocks noChangeArrowheads="1"/>
          </p:cNvSpPr>
          <p:nvPr/>
        </p:nvSpPr>
        <p:spPr bwMode="auto">
          <a:xfrm>
            <a:off x="5649764" y="2263502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ts val="563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【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加入标题描述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123" name="矩形 39"/>
          <p:cNvSpPr>
            <a:spLocks noChangeArrowheads="1"/>
          </p:cNvSpPr>
          <p:nvPr/>
        </p:nvSpPr>
        <p:spPr bwMode="auto">
          <a:xfrm>
            <a:off x="5649764" y="2878480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ts val="563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【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加入标题描述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124" name="矩形 39"/>
          <p:cNvSpPr>
            <a:spLocks noChangeArrowheads="1"/>
          </p:cNvSpPr>
          <p:nvPr/>
        </p:nvSpPr>
        <p:spPr bwMode="auto">
          <a:xfrm>
            <a:off x="5649764" y="3498543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ts val="563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【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加入标题描述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29" name="MH_Others_1"/>
          <p:cNvSpPr txBox="1"/>
          <p:nvPr>
            <p:custDataLst>
              <p:tags r:id="rId1"/>
            </p:custDataLst>
          </p:nvPr>
        </p:nvSpPr>
        <p:spPr>
          <a:xfrm>
            <a:off x="2627784" y="2211710"/>
            <a:ext cx="1141603" cy="6154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999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0" name="MH_Others_2"/>
          <p:cNvSpPr txBox="1"/>
          <p:nvPr>
            <p:custDataLst>
              <p:tags r:id="rId2"/>
            </p:custDataLst>
          </p:nvPr>
        </p:nvSpPr>
        <p:spPr>
          <a:xfrm>
            <a:off x="2195736" y="2840037"/>
            <a:ext cx="187220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88241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6" grpId="0" animBg="1"/>
      <p:bldP spid="101" grpId="0" animBg="1"/>
      <p:bldP spid="102" grpId="0" animBg="1"/>
      <p:bldP spid="116" grpId="0"/>
      <p:bldP spid="117" grpId="0"/>
      <p:bldP spid="118" grpId="0"/>
      <p:bldP spid="119" grpId="0"/>
      <p:bldP spid="121" grpId="0"/>
      <p:bldP spid="122" grpId="0"/>
      <p:bldP spid="123" grpId="0"/>
      <p:bldP spid="124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90"/>
          <p:cNvGrpSpPr/>
          <p:nvPr/>
        </p:nvGrpSpPr>
        <p:grpSpPr>
          <a:xfrm>
            <a:off x="0" y="972689"/>
            <a:ext cx="4542262" cy="3751254"/>
            <a:chOff x="-1646303" y="0"/>
            <a:chExt cx="12113363" cy="10003343"/>
          </a:xfrm>
        </p:grpSpPr>
        <p:sp>
          <p:nvSpPr>
            <p:cNvPr id="3271" name="Shape 3271"/>
            <p:cNvSpPr/>
            <p:nvPr/>
          </p:nvSpPr>
          <p:spPr>
            <a:xfrm>
              <a:off x="-1636724" y="1991671"/>
              <a:ext cx="3756471" cy="12057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2" name="Shape 3272"/>
            <p:cNvSpPr/>
            <p:nvPr/>
          </p:nvSpPr>
          <p:spPr>
            <a:xfrm>
              <a:off x="-1646303" y="3188891"/>
              <a:ext cx="3778204" cy="120572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3" name="Shape 3273"/>
            <p:cNvSpPr/>
            <p:nvPr/>
          </p:nvSpPr>
          <p:spPr>
            <a:xfrm>
              <a:off x="-1646303" y="4386111"/>
              <a:ext cx="3778204" cy="12057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4" name="Shape 3274"/>
            <p:cNvSpPr/>
            <p:nvPr/>
          </p:nvSpPr>
          <p:spPr>
            <a:xfrm>
              <a:off x="-1646303" y="5555779"/>
              <a:ext cx="3778204" cy="120572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5" name="Shape 3275"/>
            <p:cNvSpPr/>
            <p:nvPr/>
          </p:nvSpPr>
          <p:spPr>
            <a:xfrm>
              <a:off x="-1636724" y="6764597"/>
              <a:ext cx="3756471" cy="12057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59" name="Shape 3259"/>
            <p:cNvSpPr/>
            <p:nvPr/>
          </p:nvSpPr>
          <p:spPr>
            <a:xfrm>
              <a:off x="6065230" y="6821586"/>
              <a:ext cx="4381730" cy="114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0" name="Shape 3260"/>
            <p:cNvSpPr/>
            <p:nvPr/>
          </p:nvSpPr>
          <p:spPr>
            <a:xfrm>
              <a:off x="6085331" y="5620846"/>
              <a:ext cx="4381729" cy="120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1" name="Shape 3261"/>
            <p:cNvSpPr/>
            <p:nvPr/>
          </p:nvSpPr>
          <p:spPr>
            <a:xfrm>
              <a:off x="6085325" y="4401350"/>
              <a:ext cx="4381729" cy="120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2" name="Shape 3262"/>
            <p:cNvSpPr/>
            <p:nvPr/>
          </p:nvSpPr>
          <p:spPr>
            <a:xfrm>
              <a:off x="6067213" y="4386181"/>
              <a:ext cx="3478230" cy="12057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3" name="Shape 3263"/>
            <p:cNvSpPr/>
            <p:nvPr/>
          </p:nvSpPr>
          <p:spPr>
            <a:xfrm>
              <a:off x="6085325" y="3173320"/>
              <a:ext cx="4381729" cy="120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4" name="Shape 3264"/>
            <p:cNvSpPr/>
            <p:nvPr/>
          </p:nvSpPr>
          <p:spPr>
            <a:xfrm>
              <a:off x="6082670" y="1951919"/>
              <a:ext cx="4381729" cy="120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" y="0"/>
                  </a:moveTo>
                  <a:lnTo>
                    <a:pt x="17063" y="0"/>
                  </a:lnTo>
                  <a:lnTo>
                    <a:pt x="21600" y="10796"/>
                  </a:lnTo>
                  <a:lnTo>
                    <a:pt x="17174" y="21600"/>
                  </a:lnTo>
                  <a:lnTo>
                    <a:pt x="0" y="216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CAE7E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3265" name="image2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7991742" cy="10003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66" name="Shape 3266"/>
            <p:cNvSpPr/>
            <p:nvPr/>
          </p:nvSpPr>
          <p:spPr>
            <a:xfrm>
              <a:off x="2387685" y="1991672"/>
              <a:ext cx="3377551" cy="120571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7" name="Shape 3267"/>
            <p:cNvSpPr/>
            <p:nvPr/>
          </p:nvSpPr>
          <p:spPr>
            <a:xfrm>
              <a:off x="2382945" y="3187673"/>
              <a:ext cx="3389692" cy="120572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8" name="Shape 3268"/>
            <p:cNvSpPr/>
            <p:nvPr/>
          </p:nvSpPr>
          <p:spPr>
            <a:xfrm>
              <a:off x="2370245" y="4386112"/>
              <a:ext cx="3412431" cy="120572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9" name="Shape 3269"/>
            <p:cNvSpPr/>
            <p:nvPr/>
          </p:nvSpPr>
          <p:spPr>
            <a:xfrm>
              <a:off x="2374985" y="5555778"/>
              <a:ext cx="3402951" cy="120572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0" name="Shape 3270"/>
            <p:cNvSpPr/>
            <p:nvPr/>
          </p:nvSpPr>
          <p:spPr>
            <a:xfrm>
              <a:off x="2374985" y="6759738"/>
              <a:ext cx="3397652" cy="12057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6" name="Shape 3276"/>
            <p:cNvSpPr/>
            <p:nvPr/>
          </p:nvSpPr>
          <p:spPr>
            <a:xfrm>
              <a:off x="6064558" y="1940941"/>
              <a:ext cx="3478231" cy="120572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7" name="Shape 3277"/>
            <p:cNvSpPr/>
            <p:nvPr/>
          </p:nvSpPr>
          <p:spPr>
            <a:xfrm>
              <a:off x="6067213" y="3162342"/>
              <a:ext cx="3478230" cy="120572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" name="Shape 3278"/>
            <p:cNvSpPr/>
            <p:nvPr/>
          </p:nvSpPr>
          <p:spPr>
            <a:xfrm>
              <a:off x="6067219" y="5609868"/>
              <a:ext cx="3478230" cy="120572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" name="Shape 3279"/>
            <p:cNvSpPr/>
            <p:nvPr/>
          </p:nvSpPr>
          <p:spPr>
            <a:xfrm>
              <a:off x="6072518" y="6810608"/>
              <a:ext cx="3478229" cy="120572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0" name="Shape 3280"/>
            <p:cNvSpPr/>
            <p:nvPr/>
          </p:nvSpPr>
          <p:spPr>
            <a:xfrm>
              <a:off x="10181681" y="2385692"/>
              <a:ext cx="256817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1" name="Shape 3281"/>
            <p:cNvSpPr/>
            <p:nvPr/>
          </p:nvSpPr>
          <p:spPr>
            <a:xfrm>
              <a:off x="10194381" y="3608243"/>
              <a:ext cx="256817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2" name="Shape 3282"/>
            <p:cNvSpPr/>
            <p:nvPr/>
          </p:nvSpPr>
          <p:spPr>
            <a:xfrm>
              <a:off x="10181681" y="4833156"/>
              <a:ext cx="256817" cy="3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3" name="Shape 3283"/>
            <p:cNvSpPr/>
            <p:nvPr/>
          </p:nvSpPr>
          <p:spPr>
            <a:xfrm>
              <a:off x="10181681" y="6049166"/>
              <a:ext cx="256817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4" name="Shape 3284"/>
            <p:cNvSpPr/>
            <p:nvPr/>
          </p:nvSpPr>
          <p:spPr>
            <a:xfrm>
              <a:off x="10168982" y="7199887"/>
              <a:ext cx="256816" cy="3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118"/>
                  </a:lnTo>
                  <a:lnTo>
                    <a:pt x="56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3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5" name="Shape 3285"/>
            <p:cNvSpPr/>
            <p:nvPr/>
          </p:nvSpPr>
          <p:spPr>
            <a:xfrm>
              <a:off x="2891591" y="2357072"/>
              <a:ext cx="2393950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6" name="Shape 3286"/>
            <p:cNvSpPr/>
            <p:nvPr/>
          </p:nvSpPr>
          <p:spPr>
            <a:xfrm>
              <a:off x="2891591" y="4755450"/>
              <a:ext cx="2393950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7" name="Shape 3287"/>
            <p:cNvSpPr/>
            <p:nvPr/>
          </p:nvSpPr>
          <p:spPr>
            <a:xfrm>
              <a:off x="2921273" y="3510677"/>
              <a:ext cx="2393950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8" name="Shape 3288"/>
            <p:cNvSpPr/>
            <p:nvPr/>
          </p:nvSpPr>
          <p:spPr>
            <a:xfrm>
              <a:off x="2890060" y="7174221"/>
              <a:ext cx="2393950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9" name="Shape 3289"/>
            <p:cNvSpPr/>
            <p:nvPr/>
          </p:nvSpPr>
          <p:spPr>
            <a:xfrm>
              <a:off x="2838487" y="6000223"/>
              <a:ext cx="2393950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295"/>
          <p:cNvGrpSpPr/>
          <p:nvPr/>
        </p:nvGrpSpPr>
        <p:grpSpPr>
          <a:xfrm>
            <a:off x="5284860" y="1581101"/>
            <a:ext cx="2369808" cy="755731"/>
            <a:chOff x="0" y="0"/>
            <a:chExt cx="6319834" cy="2015277"/>
          </a:xfrm>
        </p:grpSpPr>
        <p:sp>
          <p:nvSpPr>
            <p:cNvPr id="3291" name="Shape 3291"/>
            <p:cNvSpPr/>
            <p:nvPr/>
          </p:nvSpPr>
          <p:spPr>
            <a:xfrm>
              <a:off x="0" y="242490"/>
              <a:ext cx="864618" cy="177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2" name="Shape 3292"/>
            <p:cNvSpPr/>
            <p:nvPr/>
          </p:nvSpPr>
          <p:spPr>
            <a:xfrm>
              <a:off x="211870" y="348548"/>
              <a:ext cx="760935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3" name="Shape 3293"/>
            <p:cNvSpPr/>
            <p:nvPr/>
          </p:nvSpPr>
          <p:spPr>
            <a:xfrm>
              <a:off x="1231281" y="0"/>
              <a:ext cx="2393950" cy="49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4" name="Shape 3294"/>
            <p:cNvSpPr/>
            <p:nvPr/>
          </p:nvSpPr>
          <p:spPr>
            <a:xfrm>
              <a:off x="1269381" y="539889"/>
              <a:ext cx="5050453" cy="8863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300"/>
          <p:cNvGrpSpPr/>
          <p:nvPr/>
        </p:nvGrpSpPr>
        <p:grpSpPr>
          <a:xfrm>
            <a:off x="5284859" y="2091971"/>
            <a:ext cx="2376951" cy="753812"/>
            <a:chOff x="0" y="0"/>
            <a:chExt cx="6338884" cy="2010163"/>
          </a:xfrm>
        </p:grpSpPr>
        <p:sp>
          <p:nvSpPr>
            <p:cNvPr id="3296" name="Shape 3296"/>
            <p:cNvSpPr/>
            <p:nvPr/>
          </p:nvSpPr>
          <p:spPr>
            <a:xfrm>
              <a:off x="0" y="237373"/>
              <a:ext cx="864618" cy="17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7" name="Shape 3297"/>
            <p:cNvSpPr/>
            <p:nvPr/>
          </p:nvSpPr>
          <p:spPr>
            <a:xfrm>
              <a:off x="211873" y="310448"/>
              <a:ext cx="760935" cy="984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8" name="Shape 3298"/>
            <p:cNvSpPr/>
            <p:nvPr/>
          </p:nvSpPr>
          <p:spPr>
            <a:xfrm>
              <a:off x="1250330" y="0"/>
              <a:ext cx="2393950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9" name="Shape 3299"/>
            <p:cNvSpPr/>
            <p:nvPr/>
          </p:nvSpPr>
          <p:spPr>
            <a:xfrm>
              <a:off x="1288431" y="539890"/>
              <a:ext cx="5050453" cy="886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305"/>
          <p:cNvGrpSpPr/>
          <p:nvPr/>
        </p:nvGrpSpPr>
        <p:grpSpPr>
          <a:xfrm>
            <a:off x="5284859" y="2593315"/>
            <a:ext cx="2376951" cy="764012"/>
            <a:chOff x="0" y="0"/>
            <a:chExt cx="6338884" cy="2037361"/>
          </a:xfrm>
        </p:grpSpPr>
        <p:sp>
          <p:nvSpPr>
            <p:cNvPr id="3301" name="Shape 3301"/>
            <p:cNvSpPr/>
            <p:nvPr/>
          </p:nvSpPr>
          <p:spPr>
            <a:xfrm>
              <a:off x="0" y="264573"/>
              <a:ext cx="864618" cy="177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2" name="Shape 3302"/>
            <p:cNvSpPr/>
            <p:nvPr/>
          </p:nvSpPr>
          <p:spPr>
            <a:xfrm>
              <a:off x="211873" y="297749"/>
              <a:ext cx="760935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3" name="Shape 3303"/>
            <p:cNvSpPr/>
            <p:nvPr/>
          </p:nvSpPr>
          <p:spPr>
            <a:xfrm>
              <a:off x="1250330" y="0"/>
              <a:ext cx="2393950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FBBE48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4" name="Shape 3304"/>
            <p:cNvSpPr/>
            <p:nvPr/>
          </p:nvSpPr>
          <p:spPr>
            <a:xfrm>
              <a:off x="1288431" y="539892"/>
              <a:ext cx="5050453" cy="8863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3310"/>
          <p:cNvGrpSpPr/>
          <p:nvPr/>
        </p:nvGrpSpPr>
        <p:grpSpPr>
          <a:xfrm>
            <a:off x="5284859" y="3105558"/>
            <a:ext cx="2359876" cy="755087"/>
            <a:chOff x="0" y="0"/>
            <a:chExt cx="6293347" cy="2013563"/>
          </a:xfrm>
        </p:grpSpPr>
        <p:sp>
          <p:nvSpPr>
            <p:cNvPr id="3306" name="Shape 3306"/>
            <p:cNvSpPr/>
            <p:nvPr/>
          </p:nvSpPr>
          <p:spPr>
            <a:xfrm>
              <a:off x="0" y="240773"/>
              <a:ext cx="864618" cy="17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7" name="Shape 3307"/>
            <p:cNvSpPr/>
            <p:nvPr/>
          </p:nvSpPr>
          <p:spPr>
            <a:xfrm>
              <a:off x="211870" y="310904"/>
              <a:ext cx="760935" cy="984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8" name="Shape 3308"/>
            <p:cNvSpPr/>
            <p:nvPr/>
          </p:nvSpPr>
          <p:spPr>
            <a:xfrm>
              <a:off x="1204794" y="0"/>
              <a:ext cx="2393950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9" name="Shape 3309"/>
            <p:cNvSpPr/>
            <p:nvPr/>
          </p:nvSpPr>
          <p:spPr>
            <a:xfrm>
              <a:off x="1242895" y="539890"/>
              <a:ext cx="5050452" cy="886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315"/>
          <p:cNvGrpSpPr/>
          <p:nvPr/>
        </p:nvGrpSpPr>
        <p:grpSpPr>
          <a:xfrm>
            <a:off x="5284859" y="3617798"/>
            <a:ext cx="2369808" cy="740409"/>
            <a:chOff x="0" y="0"/>
            <a:chExt cx="6319833" cy="1974421"/>
          </a:xfrm>
        </p:grpSpPr>
        <p:sp>
          <p:nvSpPr>
            <p:cNvPr id="3311" name="Shape 3311"/>
            <p:cNvSpPr/>
            <p:nvPr/>
          </p:nvSpPr>
          <p:spPr>
            <a:xfrm>
              <a:off x="0" y="201632"/>
              <a:ext cx="864618" cy="177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 anchorCtr="0">
              <a:sp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2" name="Shape 3312"/>
            <p:cNvSpPr/>
            <p:nvPr/>
          </p:nvSpPr>
          <p:spPr>
            <a:xfrm>
              <a:off x="211873" y="256957"/>
              <a:ext cx="760935" cy="984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>
                <a:defRPr sz="3000">
                  <a:solidFill>
                    <a:srgbClr val="828589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3" name="Shape 3313"/>
            <p:cNvSpPr/>
            <p:nvPr/>
          </p:nvSpPr>
          <p:spPr>
            <a:xfrm>
              <a:off x="1231278" y="0"/>
              <a:ext cx="2393949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 anchorCtr="0">
              <a:spAutoFit/>
            </a:bodyPr>
            <a:lstStyle>
              <a:lvl1pPr algn="l">
                <a:defRPr sz="28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314" name="Shape 3314"/>
            <p:cNvSpPr/>
            <p:nvPr/>
          </p:nvSpPr>
          <p:spPr>
            <a:xfrm>
              <a:off x="1269381" y="539893"/>
              <a:ext cx="5050452" cy="886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 anchorCtr="0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421414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3" grpId="0" advAuto="0"/>
      <p:bldP spid="4" grpId="0" advAuto="0"/>
      <p:bldP spid="5" grpId="0" advAuto="0"/>
      <p:bldP spid="6" grpId="0" advAuto="0"/>
      <p:bldP spid="7" grpId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2609216" y="1574887"/>
            <a:ext cx="2981157" cy="4108378"/>
            <a:chOff x="1079500" y="969962"/>
            <a:chExt cx="8877301" cy="1223327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79500" y="4344988"/>
              <a:ext cx="5178425" cy="7847013"/>
            </a:xfrm>
            <a:custGeom>
              <a:avLst/>
              <a:gdLst>
                <a:gd name="T0" fmla="*/ 245 w 245"/>
                <a:gd name="T1" fmla="*/ 0 h 372"/>
                <a:gd name="T2" fmla="*/ 5 w 245"/>
                <a:gd name="T3" fmla="*/ 353 h 372"/>
                <a:gd name="T4" fmla="*/ 14 w 245"/>
                <a:gd name="T5" fmla="*/ 371 h 372"/>
                <a:gd name="T6" fmla="*/ 15 w 245"/>
                <a:gd name="T7" fmla="*/ 372 h 372"/>
                <a:gd name="T8" fmla="*/ 245 w 245"/>
                <a:gd name="T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72">
                  <a:moveTo>
                    <a:pt x="245" y="0"/>
                  </a:moveTo>
                  <a:cubicBezTo>
                    <a:pt x="97" y="179"/>
                    <a:pt x="1" y="321"/>
                    <a:pt x="5" y="353"/>
                  </a:cubicBezTo>
                  <a:cubicBezTo>
                    <a:pt x="7" y="358"/>
                    <a:pt x="11" y="366"/>
                    <a:pt x="14" y="371"/>
                  </a:cubicBezTo>
                  <a:cubicBezTo>
                    <a:pt x="15" y="372"/>
                    <a:pt x="15" y="372"/>
                    <a:pt x="15" y="372"/>
                  </a:cubicBezTo>
                  <a:cubicBezTo>
                    <a:pt x="0" y="335"/>
                    <a:pt x="129" y="148"/>
                    <a:pt x="245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65275" y="5335588"/>
              <a:ext cx="5178425" cy="7867650"/>
            </a:xfrm>
            <a:custGeom>
              <a:avLst/>
              <a:gdLst>
                <a:gd name="T0" fmla="*/ 245 w 245"/>
                <a:gd name="T1" fmla="*/ 0 h 373"/>
                <a:gd name="T2" fmla="*/ 5 w 245"/>
                <a:gd name="T3" fmla="*/ 353 h 373"/>
                <a:gd name="T4" fmla="*/ 14 w 245"/>
                <a:gd name="T5" fmla="*/ 372 h 373"/>
                <a:gd name="T6" fmla="*/ 15 w 245"/>
                <a:gd name="T7" fmla="*/ 373 h 373"/>
                <a:gd name="T8" fmla="*/ 245 w 245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73">
                  <a:moveTo>
                    <a:pt x="245" y="0"/>
                  </a:moveTo>
                  <a:cubicBezTo>
                    <a:pt x="97" y="180"/>
                    <a:pt x="1" y="322"/>
                    <a:pt x="5" y="353"/>
                  </a:cubicBezTo>
                  <a:cubicBezTo>
                    <a:pt x="7" y="359"/>
                    <a:pt x="11" y="367"/>
                    <a:pt x="14" y="372"/>
                  </a:cubicBezTo>
                  <a:cubicBezTo>
                    <a:pt x="15" y="373"/>
                    <a:pt x="15" y="373"/>
                    <a:pt x="15" y="373"/>
                  </a:cubicBezTo>
                  <a:cubicBezTo>
                    <a:pt x="0" y="335"/>
                    <a:pt x="130" y="149"/>
                    <a:pt x="245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954463" y="1011237"/>
              <a:ext cx="5283199" cy="6391276"/>
            </a:xfrm>
            <a:custGeom>
              <a:avLst/>
              <a:gdLst>
                <a:gd name="T0" fmla="*/ 84 w 250"/>
                <a:gd name="T1" fmla="*/ 232 h 303"/>
                <a:gd name="T2" fmla="*/ 79 w 250"/>
                <a:gd name="T3" fmla="*/ 226 h 303"/>
                <a:gd name="T4" fmla="*/ 66 w 250"/>
                <a:gd name="T5" fmla="*/ 218 h 303"/>
                <a:gd name="T6" fmla="*/ 66 w 250"/>
                <a:gd name="T7" fmla="*/ 218 h 303"/>
                <a:gd name="T8" fmla="*/ 132 w 250"/>
                <a:gd name="T9" fmla="*/ 225 h 303"/>
                <a:gd name="T10" fmla="*/ 177 w 250"/>
                <a:gd name="T11" fmla="*/ 217 h 303"/>
                <a:gd name="T12" fmla="*/ 65 w 250"/>
                <a:gd name="T13" fmla="*/ 192 h 303"/>
                <a:gd name="T14" fmla="*/ 65 w 250"/>
                <a:gd name="T15" fmla="*/ 192 h 303"/>
                <a:gd name="T16" fmla="*/ 65 w 250"/>
                <a:gd name="T17" fmla="*/ 190 h 303"/>
                <a:gd name="T18" fmla="*/ 65 w 250"/>
                <a:gd name="T19" fmla="*/ 191 h 303"/>
                <a:gd name="T20" fmla="*/ 67 w 250"/>
                <a:gd name="T21" fmla="*/ 186 h 303"/>
                <a:gd name="T22" fmla="*/ 66 w 250"/>
                <a:gd name="T23" fmla="*/ 187 h 303"/>
                <a:gd name="T24" fmla="*/ 68 w 250"/>
                <a:gd name="T25" fmla="*/ 185 h 303"/>
                <a:gd name="T26" fmla="*/ 68 w 250"/>
                <a:gd name="T27" fmla="*/ 185 h 303"/>
                <a:gd name="T28" fmla="*/ 68 w 250"/>
                <a:gd name="T29" fmla="*/ 184 h 303"/>
                <a:gd name="T30" fmla="*/ 68 w 250"/>
                <a:gd name="T31" fmla="*/ 184 h 303"/>
                <a:gd name="T32" fmla="*/ 69 w 250"/>
                <a:gd name="T33" fmla="*/ 182 h 303"/>
                <a:gd name="T34" fmla="*/ 70 w 250"/>
                <a:gd name="T35" fmla="*/ 180 h 303"/>
                <a:gd name="T36" fmla="*/ 69 w 250"/>
                <a:gd name="T37" fmla="*/ 182 h 303"/>
                <a:gd name="T38" fmla="*/ 70 w 250"/>
                <a:gd name="T39" fmla="*/ 179 h 303"/>
                <a:gd name="T40" fmla="*/ 72 w 250"/>
                <a:gd name="T41" fmla="*/ 177 h 303"/>
                <a:gd name="T42" fmla="*/ 73 w 250"/>
                <a:gd name="T43" fmla="*/ 174 h 303"/>
                <a:gd name="T44" fmla="*/ 73 w 250"/>
                <a:gd name="T45" fmla="*/ 173 h 303"/>
                <a:gd name="T46" fmla="*/ 73 w 250"/>
                <a:gd name="T47" fmla="*/ 173 h 303"/>
                <a:gd name="T48" fmla="*/ 47 w 250"/>
                <a:gd name="T49" fmla="*/ 146 h 303"/>
                <a:gd name="T50" fmla="*/ 47 w 250"/>
                <a:gd name="T51" fmla="*/ 146 h 303"/>
                <a:gd name="T52" fmla="*/ 62 w 250"/>
                <a:gd name="T53" fmla="*/ 133 h 303"/>
                <a:gd name="T54" fmla="*/ 80 w 250"/>
                <a:gd name="T55" fmla="*/ 126 h 303"/>
                <a:gd name="T56" fmla="*/ 80 w 250"/>
                <a:gd name="T57" fmla="*/ 126 h 303"/>
                <a:gd name="T58" fmla="*/ 97 w 250"/>
                <a:gd name="T59" fmla="*/ 128 h 303"/>
                <a:gd name="T60" fmla="*/ 103 w 250"/>
                <a:gd name="T61" fmla="*/ 119 h 303"/>
                <a:gd name="T62" fmla="*/ 103 w 250"/>
                <a:gd name="T63" fmla="*/ 119 h 303"/>
                <a:gd name="T64" fmla="*/ 108 w 250"/>
                <a:gd name="T65" fmla="*/ 110 h 303"/>
                <a:gd name="T66" fmla="*/ 103 w 250"/>
                <a:gd name="T67" fmla="*/ 118 h 303"/>
                <a:gd name="T68" fmla="*/ 128 w 250"/>
                <a:gd name="T69" fmla="*/ 79 h 303"/>
                <a:gd name="T70" fmla="*/ 123 w 250"/>
                <a:gd name="T71" fmla="*/ 87 h 303"/>
                <a:gd name="T72" fmla="*/ 113 w 250"/>
                <a:gd name="T73" fmla="*/ 102 h 303"/>
                <a:gd name="T74" fmla="*/ 133 w 250"/>
                <a:gd name="T75" fmla="*/ 72 h 303"/>
                <a:gd name="T76" fmla="*/ 140 w 250"/>
                <a:gd name="T77" fmla="*/ 62 h 303"/>
                <a:gd name="T78" fmla="*/ 140 w 250"/>
                <a:gd name="T79" fmla="*/ 62 h 303"/>
                <a:gd name="T80" fmla="*/ 161 w 250"/>
                <a:gd name="T81" fmla="*/ 37 h 303"/>
                <a:gd name="T82" fmla="*/ 178 w 250"/>
                <a:gd name="T83" fmla="*/ 22 h 303"/>
                <a:gd name="T84" fmla="*/ 178 w 250"/>
                <a:gd name="T85" fmla="*/ 22 h 303"/>
                <a:gd name="T86" fmla="*/ 181 w 250"/>
                <a:gd name="T87" fmla="*/ 19 h 303"/>
                <a:gd name="T88" fmla="*/ 183 w 250"/>
                <a:gd name="T89" fmla="*/ 18 h 303"/>
                <a:gd name="T90" fmla="*/ 189 w 250"/>
                <a:gd name="T91" fmla="*/ 15 h 303"/>
                <a:gd name="T92" fmla="*/ 207 w 250"/>
                <a:gd name="T93" fmla="*/ 8 h 303"/>
                <a:gd name="T94" fmla="*/ 229 w 250"/>
                <a:gd name="T95" fmla="*/ 3 h 303"/>
                <a:gd name="T96" fmla="*/ 219 w 250"/>
                <a:gd name="T97" fmla="*/ 5 h 303"/>
                <a:gd name="T98" fmla="*/ 228 w 250"/>
                <a:gd name="T99" fmla="*/ 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303">
                  <a:moveTo>
                    <a:pt x="79" y="226"/>
                  </a:moveTo>
                  <a:cubicBezTo>
                    <a:pt x="77" y="227"/>
                    <a:pt x="77" y="227"/>
                    <a:pt x="77" y="227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94" y="239"/>
                    <a:pt x="94" y="239"/>
                    <a:pt x="94" y="239"/>
                  </a:cubicBezTo>
                  <a:cubicBezTo>
                    <a:pt x="79" y="226"/>
                    <a:pt x="79" y="226"/>
                    <a:pt x="79" y="226"/>
                  </a:cubicBezTo>
                  <a:moveTo>
                    <a:pt x="66" y="214"/>
                  </a:moveTo>
                  <a:cubicBezTo>
                    <a:pt x="66" y="214"/>
                    <a:pt x="66" y="214"/>
                    <a:pt x="66" y="214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66" y="214"/>
                    <a:pt x="66" y="214"/>
                    <a:pt x="66" y="214"/>
                  </a:cubicBezTo>
                  <a:moveTo>
                    <a:pt x="171" y="194"/>
                  </a:moveTo>
                  <a:cubicBezTo>
                    <a:pt x="156" y="207"/>
                    <a:pt x="142" y="217"/>
                    <a:pt x="132" y="225"/>
                  </a:cubicBezTo>
                  <a:cubicBezTo>
                    <a:pt x="133" y="238"/>
                    <a:pt x="98" y="287"/>
                    <a:pt x="98" y="287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129" y="271"/>
                    <a:pt x="171" y="249"/>
                    <a:pt x="177" y="217"/>
                  </a:cubicBezTo>
                  <a:cubicBezTo>
                    <a:pt x="179" y="205"/>
                    <a:pt x="176" y="198"/>
                    <a:pt x="171" y="194"/>
                  </a:cubicBezTo>
                  <a:moveTo>
                    <a:pt x="65" y="192"/>
                  </a:moveTo>
                  <a:cubicBezTo>
                    <a:pt x="65" y="192"/>
                    <a:pt x="65" y="192"/>
                    <a:pt x="65" y="192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5" y="192"/>
                    <a:pt x="65" y="192"/>
                    <a:pt x="65" y="192"/>
                  </a:cubicBezTo>
                  <a:moveTo>
                    <a:pt x="66" y="188"/>
                  </a:moveTo>
                  <a:cubicBezTo>
                    <a:pt x="66" y="188"/>
                    <a:pt x="66" y="188"/>
                    <a:pt x="66" y="188"/>
                  </a:cubicBezTo>
                  <a:cubicBezTo>
                    <a:pt x="66" y="189"/>
                    <a:pt x="65" y="190"/>
                    <a:pt x="65" y="190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5" y="190"/>
                    <a:pt x="65" y="189"/>
                    <a:pt x="66" y="188"/>
                  </a:cubicBezTo>
                  <a:moveTo>
                    <a:pt x="67" y="186"/>
                  </a:moveTo>
                  <a:cubicBezTo>
                    <a:pt x="67" y="186"/>
                    <a:pt x="67" y="186"/>
                    <a:pt x="67" y="186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6" y="187"/>
                    <a:pt x="66" y="187"/>
                  </a:cubicBezTo>
                  <a:cubicBezTo>
                    <a:pt x="67" y="187"/>
                    <a:pt x="67" y="186"/>
                    <a:pt x="67" y="186"/>
                  </a:cubicBezTo>
                  <a:moveTo>
                    <a:pt x="68" y="185"/>
                  </a:moveTo>
                  <a:cubicBezTo>
                    <a:pt x="68" y="185"/>
                    <a:pt x="68" y="185"/>
                    <a:pt x="68" y="185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7" y="185"/>
                    <a:pt x="67" y="185"/>
                    <a:pt x="68" y="185"/>
                  </a:cubicBezTo>
                  <a:cubicBezTo>
                    <a:pt x="68" y="185"/>
                    <a:pt x="68" y="185"/>
                    <a:pt x="68" y="185"/>
                  </a:cubicBezTo>
                  <a:moveTo>
                    <a:pt x="68" y="184"/>
                  </a:move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moveTo>
                    <a:pt x="69" y="182"/>
                  </a:moveTo>
                  <a:cubicBezTo>
                    <a:pt x="69" y="182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9" y="182"/>
                    <a:pt x="69" y="182"/>
                    <a:pt x="69" y="182"/>
                  </a:cubicBezTo>
                  <a:moveTo>
                    <a:pt x="70" y="180"/>
                  </a:moveTo>
                  <a:cubicBezTo>
                    <a:pt x="70" y="180"/>
                    <a:pt x="70" y="180"/>
                    <a:pt x="70" y="180"/>
                  </a:cubicBezTo>
                  <a:cubicBezTo>
                    <a:pt x="70" y="180"/>
                    <a:pt x="70" y="181"/>
                    <a:pt x="69" y="181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70" y="181"/>
                    <a:pt x="70" y="180"/>
                    <a:pt x="70" y="180"/>
                  </a:cubicBezTo>
                  <a:moveTo>
                    <a:pt x="71" y="179"/>
                  </a:moveTo>
                  <a:cubicBezTo>
                    <a:pt x="70" y="179"/>
                    <a:pt x="70" y="179"/>
                    <a:pt x="70" y="179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1" y="179"/>
                    <a:pt x="71" y="179"/>
                    <a:pt x="71" y="179"/>
                  </a:cubicBezTo>
                  <a:moveTo>
                    <a:pt x="72" y="177"/>
                  </a:moveTo>
                  <a:cubicBezTo>
                    <a:pt x="71" y="177"/>
                    <a:pt x="71" y="178"/>
                    <a:pt x="71" y="178"/>
                  </a:cubicBezTo>
                  <a:cubicBezTo>
                    <a:pt x="71" y="178"/>
                    <a:pt x="71" y="177"/>
                    <a:pt x="72" y="177"/>
                  </a:cubicBezTo>
                  <a:moveTo>
                    <a:pt x="73" y="174"/>
                  </a:moveTo>
                  <a:cubicBezTo>
                    <a:pt x="73" y="174"/>
                    <a:pt x="73" y="175"/>
                    <a:pt x="72" y="175"/>
                  </a:cubicBezTo>
                  <a:cubicBezTo>
                    <a:pt x="73" y="175"/>
                    <a:pt x="73" y="174"/>
                    <a:pt x="73" y="174"/>
                  </a:cubicBezTo>
                  <a:moveTo>
                    <a:pt x="73" y="173"/>
                  </a:move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moveTo>
                    <a:pt x="47" y="146"/>
                  </a:moveTo>
                  <a:cubicBezTo>
                    <a:pt x="31" y="166"/>
                    <a:pt x="18" y="195"/>
                    <a:pt x="0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8" y="195"/>
                    <a:pt x="31" y="166"/>
                    <a:pt x="47" y="146"/>
                  </a:cubicBezTo>
                  <a:moveTo>
                    <a:pt x="73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68" y="129"/>
                    <a:pt x="65" y="131"/>
                    <a:pt x="62" y="133"/>
                  </a:cubicBezTo>
                  <a:cubicBezTo>
                    <a:pt x="65" y="131"/>
                    <a:pt x="68" y="129"/>
                    <a:pt x="72" y="128"/>
                  </a:cubicBezTo>
                  <a:cubicBezTo>
                    <a:pt x="72" y="128"/>
                    <a:pt x="72" y="128"/>
                    <a:pt x="73" y="128"/>
                  </a:cubicBezTo>
                  <a:moveTo>
                    <a:pt x="80" y="126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80" y="126"/>
                    <a:pt x="79" y="126"/>
                    <a:pt x="79" y="126"/>
                  </a:cubicBezTo>
                  <a:cubicBezTo>
                    <a:pt x="79" y="126"/>
                    <a:pt x="80" y="126"/>
                    <a:pt x="80" y="126"/>
                  </a:cubicBezTo>
                  <a:moveTo>
                    <a:pt x="100" y="123"/>
                  </a:moveTo>
                  <a:cubicBezTo>
                    <a:pt x="100" y="124"/>
                    <a:pt x="100" y="124"/>
                    <a:pt x="100" y="124"/>
                  </a:cubicBezTo>
                  <a:cubicBezTo>
                    <a:pt x="99" y="126"/>
                    <a:pt x="98" y="127"/>
                    <a:pt x="97" y="128"/>
                  </a:cubicBezTo>
                  <a:cubicBezTo>
                    <a:pt x="98" y="127"/>
                    <a:pt x="99" y="126"/>
                    <a:pt x="100" y="124"/>
                  </a:cubicBezTo>
                  <a:cubicBezTo>
                    <a:pt x="100" y="124"/>
                    <a:pt x="100" y="124"/>
                    <a:pt x="100" y="123"/>
                  </a:cubicBezTo>
                  <a:moveTo>
                    <a:pt x="103" y="119"/>
                  </a:moveTo>
                  <a:cubicBezTo>
                    <a:pt x="102" y="120"/>
                    <a:pt x="101" y="122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2"/>
                    <a:pt x="102" y="121"/>
                    <a:pt x="103" y="119"/>
                  </a:cubicBezTo>
                  <a:moveTo>
                    <a:pt x="111" y="106"/>
                  </a:moveTo>
                  <a:cubicBezTo>
                    <a:pt x="110" y="107"/>
                    <a:pt x="109" y="108"/>
                    <a:pt x="108" y="11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7" y="113"/>
                    <a:pt x="105" y="115"/>
                    <a:pt x="104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6" y="114"/>
                    <a:pt x="108" y="110"/>
                    <a:pt x="111" y="106"/>
                  </a:cubicBezTo>
                  <a:moveTo>
                    <a:pt x="128" y="79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7" y="81"/>
                    <a:pt x="125" y="83"/>
                    <a:pt x="123" y="86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1" y="89"/>
                    <a:pt x="120" y="91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6" y="97"/>
                    <a:pt x="115" y="99"/>
                    <a:pt x="113" y="102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8" y="94"/>
                    <a:pt x="123" y="86"/>
                    <a:pt x="128" y="79"/>
                  </a:cubicBezTo>
                  <a:moveTo>
                    <a:pt x="133" y="72"/>
                  </a:moveTo>
                  <a:cubicBezTo>
                    <a:pt x="132" y="73"/>
                    <a:pt x="132" y="74"/>
                    <a:pt x="131" y="75"/>
                  </a:cubicBezTo>
                  <a:cubicBezTo>
                    <a:pt x="132" y="74"/>
                    <a:pt x="132" y="73"/>
                    <a:pt x="133" y="72"/>
                  </a:cubicBezTo>
                  <a:moveTo>
                    <a:pt x="140" y="62"/>
                  </a:moveTo>
                  <a:cubicBezTo>
                    <a:pt x="140" y="62"/>
                    <a:pt x="140" y="63"/>
                    <a:pt x="139" y="63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9" y="63"/>
                    <a:pt x="140" y="63"/>
                    <a:pt x="140" y="62"/>
                  </a:cubicBezTo>
                  <a:moveTo>
                    <a:pt x="161" y="37"/>
                  </a:move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1" y="37"/>
                    <a:pt x="161" y="37"/>
                  </a:cubicBezTo>
                  <a:moveTo>
                    <a:pt x="178" y="22"/>
                  </a:moveTo>
                  <a:cubicBezTo>
                    <a:pt x="178" y="22"/>
                    <a:pt x="178" y="22"/>
                    <a:pt x="178" y="22"/>
                  </a:cubicBezTo>
                  <a:cubicBezTo>
                    <a:pt x="176" y="23"/>
                    <a:pt x="174" y="25"/>
                    <a:pt x="172" y="26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4" y="25"/>
                    <a:pt x="176" y="23"/>
                    <a:pt x="178" y="22"/>
                  </a:cubicBezTo>
                  <a:moveTo>
                    <a:pt x="181" y="19"/>
                  </a:moveTo>
                  <a:cubicBezTo>
                    <a:pt x="180" y="20"/>
                    <a:pt x="179" y="21"/>
                    <a:pt x="178" y="22"/>
                  </a:cubicBezTo>
                  <a:cubicBezTo>
                    <a:pt x="179" y="21"/>
                    <a:pt x="180" y="20"/>
                    <a:pt x="181" y="19"/>
                  </a:cubicBezTo>
                  <a:moveTo>
                    <a:pt x="189" y="15"/>
                  </a:moveTo>
                  <a:cubicBezTo>
                    <a:pt x="189" y="15"/>
                    <a:pt x="189" y="15"/>
                    <a:pt x="189" y="15"/>
                  </a:cubicBezTo>
                  <a:cubicBezTo>
                    <a:pt x="187" y="16"/>
                    <a:pt x="185" y="17"/>
                    <a:pt x="183" y="18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5" y="17"/>
                    <a:pt x="187" y="16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moveTo>
                    <a:pt x="208" y="8"/>
                  </a:moveTo>
                  <a:cubicBezTo>
                    <a:pt x="208" y="8"/>
                    <a:pt x="208" y="8"/>
                    <a:pt x="208" y="8"/>
                  </a:cubicBezTo>
                  <a:cubicBezTo>
                    <a:pt x="208" y="8"/>
                    <a:pt x="208" y="8"/>
                    <a:pt x="207" y="8"/>
                  </a:cubicBezTo>
                  <a:cubicBezTo>
                    <a:pt x="208" y="8"/>
                    <a:pt x="208" y="8"/>
                    <a:pt x="208" y="8"/>
                  </a:cubicBezTo>
                  <a:moveTo>
                    <a:pt x="229" y="3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227" y="3"/>
                    <a:pt x="226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2" y="4"/>
                    <a:pt x="221" y="4"/>
                    <a:pt x="219" y="5"/>
                  </a:cubicBezTo>
                  <a:cubicBezTo>
                    <a:pt x="222" y="4"/>
                    <a:pt x="226" y="3"/>
                    <a:pt x="229" y="3"/>
                  </a:cubicBezTo>
                  <a:moveTo>
                    <a:pt x="250" y="0"/>
                  </a:moveTo>
                  <a:cubicBezTo>
                    <a:pt x="244" y="0"/>
                    <a:pt x="236" y="1"/>
                    <a:pt x="228" y="2"/>
                  </a:cubicBezTo>
                  <a:cubicBezTo>
                    <a:pt x="236" y="1"/>
                    <a:pt x="243" y="0"/>
                    <a:pt x="250" y="0"/>
                  </a:cubicBezTo>
                  <a:cubicBezTo>
                    <a:pt x="250" y="0"/>
                    <a:pt x="250" y="0"/>
                    <a:pt x="250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348288" y="5462588"/>
              <a:ext cx="0" cy="63500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D5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481513" y="5630863"/>
              <a:ext cx="866775" cy="1455738"/>
            </a:xfrm>
            <a:custGeom>
              <a:avLst/>
              <a:gdLst>
                <a:gd name="T0" fmla="*/ 39 w 41"/>
                <a:gd name="T1" fmla="*/ 0 h 69"/>
                <a:gd name="T2" fmla="*/ 31 w 41"/>
                <a:gd name="T3" fmla="*/ 8 h 69"/>
                <a:gd name="T4" fmla="*/ 13 w 41"/>
                <a:gd name="T5" fmla="*/ 33 h 69"/>
                <a:gd name="T6" fmla="*/ 3 w 41"/>
                <a:gd name="T7" fmla="*/ 69 h 69"/>
                <a:gd name="T8" fmla="*/ 5 w 41"/>
                <a:gd name="T9" fmla="*/ 69 h 69"/>
                <a:gd name="T10" fmla="*/ 41 w 41"/>
                <a:gd name="T11" fmla="*/ 1 h 69"/>
                <a:gd name="T12" fmla="*/ 39 w 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9">
                  <a:moveTo>
                    <a:pt x="39" y="0"/>
                  </a:moveTo>
                  <a:cubicBezTo>
                    <a:pt x="36" y="2"/>
                    <a:pt x="34" y="5"/>
                    <a:pt x="31" y="8"/>
                  </a:cubicBezTo>
                  <a:cubicBezTo>
                    <a:pt x="25" y="16"/>
                    <a:pt x="19" y="24"/>
                    <a:pt x="13" y="33"/>
                  </a:cubicBezTo>
                  <a:cubicBezTo>
                    <a:pt x="0" y="55"/>
                    <a:pt x="3" y="69"/>
                    <a:pt x="3" y="69"/>
                  </a:cubicBezTo>
                  <a:cubicBezTo>
                    <a:pt x="3" y="69"/>
                    <a:pt x="3" y="69"/>
                    <a:pt x="5" y="69"/>
                  </a:cubicBezTo>
                  <a:cubicBezTo>
                    <a:pt x="5" y="66"/>
                    <a:pt x="3" y="37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56150" y="5800725"/>
              <a:ext cx="381000" cy="527050"/>
            </a:xfrm>
            <a:custGeom>
              <a:avLst/>
              <a:gdLst>
                <a:gd name="T0" fmla="*/ 18 w 18"/>
                <a:gd name="T1" fmla="*/ 0 h 25"/>
                <a:gd name="T2" fmla="*/ 0 w 18"/>
                <a:gd name="T3" fmla="*/ 25 h 25"/>
                <a:gd name="T4" fmla="*/ 18 w 18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cubicBezTo>
                    <a:pt x="10" y="9"/>
                    <a:pt x="4" y="17"/>
                    <a:pt x="0" y="25"/>
                  </a:cubicBezTo>
                  <a:cubicBezTo>
                    <a:pt x="6" y="16"/>
                    <a:pt x="12" y="8"/>
                    <a:pt x="18" y="0"/>
                  </a:cubicBezTo>
                </a:path>
              </a:pathLst>
            </a:custGeom>
            <a:solidFill>
              <a:srgbClr val="6D5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370514" y="5060950"/>
              <a:ext cx="1098550" cy="992188"/>
            </a:xfrm>
            <a:custGeom>
              <a:avLst/>
              <a:gdLst>
                <a:gd name="T0" fmla="*/ 692 w 692"/>
                <a:gd name="T1" fmla="*/ 585 h 625"/>
                <a:gd name="T2" fmla="*/ 0 w 692"/>
                <a:gd name="T3" fmla="*/ 0 h 625"/>
                <a:gd name="T4" fmla="*/ 26 w 692"/>
                <a:gd name="T5" fmla="*/ 333 h 625"/>
                <a:gd name="T6" fmla="*/ 359 w 692"/>
                <a:gd name="T7" fmla="*/ 625 h 625"/>
                <a:gd name="T8" fmla="*/ 692 w 692"/>
                <a:gd name="T9" fmla="*/ 58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625">
                  <a:moveTo>
                    <a:pt x="692" y="585"/>
                  </a:moveTo>
                  <a:lnTo>
                    <a:pt x="0" y="0"/>
                  </a:lnTo>
                  <a:lnTo>
                    <a:pt x="26" y="333"/>
                  </a:lnTo>
                  <a:lnTo>
                    <a:pt x="359" y="625"/>
                  </a:lnTo>
                  <a:lnTo>
                    <a:pt x="692" y="5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370513" y="5060950"/>
              <a:ext cx="1098550" cy="992188"/>
            </a:xfrm>
            <a:custGeom>
              <a:avLst/>
              <a:gdLst>
                <a:gd name="T0" fmla="*/ 692 w 692"/>
                <a:gd name="T1" fmla="*/ 585 h 625"/>
                <a:gd name="T2" fmla="*/ 0 w 692"/>
                <a:gd name="T3" fmla="*/ 0 h 625"/>
                <a:gd name="T4" fmla="*/ 26 w 692"/>
                <a:gd name="T5" fmla="*/ 333 h 625"/>
                <a:gd name="T6" fmla="*/ 359 w 692"/>
                <a:gd name="T7" fmla="*/ 625 h 625"/>
                <a:gd name="T8" fmla="*/ 692 w 692"/>
                <a:gd name="T9" fmla="*/ 58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625">
                  <a:moveTo>
                    <a:pt x="692" y="585"/>
                  </a:moveTo>
                  <a:lnTo>
                    <a:pt x="0" y="0"/>
                  </a:lnTo>
                  <a:lnTo>
                    <a:pt x="26" y="333"/>
                  </a:lnTo>
                  <a:lnTo>
                    <a:pt x="359" y="625"/>
                  </a:lnTo>
                  <a:lnTo>
                    <a:pt x="692" y="5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370513" y="969962"/>
              <a:ext cx="4586288" cy="4999038"/>
            </a:xfrm>
            <a:custGeom>
              <a:avLst/>
              <a:gdLst>
                <a:gd name="T0" fmla="*/ 51 w 217"/>
                <a:gd name="T1" fmla="*/ 237 h 237"/>
                <a:gd name="T2" fmla="*/ 0 w 217"/>
                <a:gd name="T3" fmla="*/ 194 h 237"/>
                <a:gd name="T4" fmla="*/ 124 w 217"/>
                <a:gd name="T5" fmla="*/ 17 h 237"/>
                <a:gd name="T6" fmla="*/ 207 w 217"/>
                <a:gd name="T7" fmla="*/ 1 h 237"/>
                <a:gd name="T8" fmla="*/ 206 w 217"/>
                <a:gd name="T9" fmla="*/ 86 h 237"/>
                <a:gd name="T10" fmla="*/ 51 w 21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37">
                  <a:moveTo>
                    <a:pt x="51" y="237"/>
                  </a:move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69" y="45"/>
                    <a:pt x="124" y="17"/>
                  </a:cubicBezTo>
                  <a:cubicBezTo>
                    <a:pt x="156" y="0"/>
                    <a:pt x="207" y="1"/>
                    <a:pt x="207" y="1"/>
                  </a:cubicBezTo>
                  <a:cubicBezTo>
                    <a:pt x="207" y="1"/>
                    <a:pt x="217" y="53"/>
                    <a:pt x="206" y="86"/>
                  </a:cubicBezTo>
                  <a:cubicBezTo>
                    <a:pt x="187" y="138"/>
                    <a:pt x="51" y="237"/>
                    <a:pt x="51" y="23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483475" y="1960563"/>
              <a:ext cx="1543050" cy="1519238"/>
            </a:xfrm>
            <a:custGeom>
              <a:avLst/>
              <a:gdLst>
                <a:gd name="T0" fmla="*/ 61 w 73"/>
                <a:gd name="T1" fmla="*/ 57 h 72"/>
                <a:gd name="T2" fmla="*/ 16 w 73"/>
                <a:gd name="T3" fmla="*/ 61 h 72"/>
                <a:gd name="T4" fmla="*/ 12 w 73"/>
                <a:gd name="T5" fmla="*/ 16 h 72"/>
                <a:gd name="T6" fmla="*/ 57 w 73"/>
                <a:gd name="T7" fmla="*/ 12 h 72"/>
                <a:gd name="T8" fmla="*/ 61 w 73"/>
                <a:gd name="T9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61" y="57"/>
                  </a:moveTo>
                  <a:cubicBezTo>
                    <a:pt x="50" y="71"/>
                    <a:pt x="29" y="72"/>
                    <a:pt x="16" y="61"/>
                  </a:cubicBezTo>
                  <a:cubicBezTo>
                    <a:pt x="2" y="49"/>
                    <a:pt x="0" y="29"/>
                    <a:pt x="12" y="16"/>
                  </a:cubicBezTo>
                  <a:cubicBezTo>
                    <a:pt x="23" y="2"/>
                    <a:pt x="44" y="0"/>
                    <a:pt x="57" y="12"/>
                  </a:cubicBezTo>
                  <a:cubicBezTo>
                    <a:pt x="71" y="23"/>
                    <a:pt x="73" y="44"/>
                    <a:pt x="61" y="57"/>
                  </a:cubicBezTo>
                </a:path>
              </a:pathLst>
            </a:custGeom>
            <a:solidFill>
              <a:srgbClr val="11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631113" y="2108200"/>
              <a:ext cx="1247775" cy="1244600"/>
            </a:xfrm>
            <a:custGeom>
              <a:avLst/>
              <a:gdLst>
                <a:gd name="T0" fmla="*/ 49 w 59"/>
                <a:gd name="T1" fmla="*/ 46 h 59"/>
                <a:gd name="T2" fmla="*/ 13 w 59"/>
                <a:gd name="T3" fmla="*/ 49 h 59"/>
                <a:gd name="T4" fmla="*/ 10 w 59"/>
                <a:gd name="T5" fmla="*/ 13 h 59"/>
                <a:gd name="T6" fmla="*/ 46 w 59"/>
                <a:gd name="T7" fmla="*/ 10 h 59"/>
                <a:gd name="T8" fmla="*/ 49 w 59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9" y="46"/>
                  </a:moveTo>
                  <a:cubicBezTo>
                    <a:pt x="40" y="57"/>
                    <a:pt x="24" y="59"/>
                    <a:pt x="13" y="49"/>
                  </a:cubicBezTo>
                  <a:cubicBezTo>
                    <a:pt x="2" y="40"/>
                    <a:pt x="0" y="24"/>
                    <a:pt x="10" y="13"/>
                  </a:cubicBezTo>
                  <a:cubicBezTo>
                    <a:pt x="19" y="2"/>
                    <a:pt x="35" y="0"/>
                    <a:pt x="46" y="10"/>
                  </a:cubicBezTo>
                  <a:cubicBezTo>
                    <a:pt x="57" y="19"/>
                    <a:pt x="59" y="35"/>
                    <a:pt x="49" y="4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836025" y="969962"/>
              <a:ext cx="973138" cy="927100"/>
            </a:xfrm>
            <a:custGeom>
              <a:avLst/>
              <a:gdLst>
                <a:gd name="T0" fmla="*/ 46 w 46"/>
                <a:gd name="T1" fmla="*/ 44 h 44"/>
                <a:gd name="T2" fmla="*/ 42 w 46"/>
                <a:gd name="T3" fmla="*/ 1 h 44"/>
                <a:gd name="T4" fmla="*/ 0 w 46"/>
                <a:gd name="T5" fmla="*/ 4 h 44"/>
                <a:gd name="T6" fmla="*/ 46 w 46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4">
                  <a:moveTo>
                    <a:pt x="46" y="44"/>
                  </a:moveTo>
                  <a:cubicBezTo>
                    <a:pt x="46" y="21"/>
                    <a:pt x="42" y="1"/>
                    <a:pt x="42" y="1"/>
                  </a:cubicBezTo>
                  <a:cubicBezTo>
                    <a:pt x="42" y="1"/>
                    <a:pt x="22" y="0"/>
                    <a:pt x="0" y="4"/>
                  </a:cubicBezTo>
                  <a:cubicBezTo>
                    <a:pt x="46" y="44"/>
                    <a:pt x="46" y="44"/>
                    <a:pt x="46" y="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411788" y="3500438"/>
              <a:ext cx="2430463" cy="2405063"/>
            </a:xfrm>
            <a:custGeom>
              <a:avLst/>
              <a:gdLst>
                <a:gd name="T0" fmla="*/ 0 w 115"/>
                <a:gd name="T1" fmla="*/ 69 h 114"/>
                <a:gd name="T2" fmla="*/ 54 w 115"/>
                <a:gd name="T3" fmla="*/ 114 h 114"/>
                <a:gd name="T4" fmla="*/ 115 w 115"/>
                <a:gd name="T5" fmla="*/ 65 h 114"/>
                <a:gd name="T6" fmla="*/ 37 w 115"/>
                <a:gd name="T7" fmla="*/ 0 h 114"/>
                <a:gd name="T8" fmla="*/ 0 w 115"/>
                <a:gd name="T9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4">
                  <a:moveTo>
                    <a:pt x="0" y="69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63" y="107"/>
                    <a:pt x="88" y="88"/>
                    <a:pt x="115" y="6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9" y="30"/>
                    <a:pt x="6" y="58"/>
                    <a:pt x="0" y="6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016375" y="3479800"/>
              <a:ext cx="2198688" cy="2171700"/>
            </a:xfrm>
            <a:custGeom>
              <a:avLst/>
              <a:gdLst>
                <a:gd name="T0" fmla="*/ 72 w 104"/>
                <a:gd name="T1" fmla="*/ 71 h 103"/>
                <a:gd name="T2" fmla="*/ 16 w 104"/>
                <a:gd name="T3" fmla="*/ 100 h 103"/>
                <a:gd name="T4" fmla="*/ 0 w 104"/>
                <a:gd name="T5" fmla="*/ 103 h 103"/>
                <a:gd name="T6" fmla="*/ 71 w 104"/>
                <a:gd name="T7" fmla="*/ 11 h 103"/>
                <a:gd name="T8" fmla="*/ 104 w 104"/>
                <a:gd name="T9" fmla="*/ 33 h 103"/>
                <a:gd name="T10" fmla="*/ 72 w 104"/>
                <a:gd name="T11" fmla="*/ 7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3">
                  <a:moveTo>
                    <a:pt x="72" y="71"/>
                  </a:moveTo>
                  <a:cubicBezTo>
                    <a:pt x="92" y="25"/>
                    <a:pt x="16" y="100"/>
                    <a:pt x="16" y="10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6" y="67"/>
                    <a:pt x="41" y="22"/>
                    <a:pt x="71" y="11"/>
                  </a:cubicBezTo>
                  <a:cubicBezTo>
                    <a:pt x="103" y="0"/>
                    <a:pt x="104" y="33"/>
                    <a:pt x="104" y="33"/>
                  </a:cubicBezTo>
                  <a:cubicBezTo>
                    <a:pt x="72" y="71"/>
                    <a:pt x="72" y="71"/>
                    <a:pt x="72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067425" y="4913313"/>
              <a:ext cx="1797050" cy="2489200"/>
            </a:xfrm>
            <a:custGeom>
              <a:avLst/>
              <a:gdLst>
                <a:gd name="T0" fmla="*/ 20 w 85"/>
                <a:gd name="T1" fmla="*/ 42 h 118"/>
                <a:gd name="T2" fmla="*/ 1 w 85"/>
                <a:gd name="T3" fmla="*/ 101 h 118"/>
                <a:gd name="T4" fmla="*/ 0 w 85"/>
                <a:gd name="T5" fmla="*/ 118 h 118"/>
                <a:gd name="T6" fmla="*/ 80 w 85"/>
                <a:gd name="T7" fmla="*/ 32 h 118"/>
                <a:gd name="T8" fmla="*/ 52 w 85"/>
                <a:gd name="T9" fmla="*/ 4 h 118"/>
                <a:gd name="T10" fmla="*/ 20 w 85"/>
                <a:gd name="T11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18">
                  <a:moveTo>
                    <a:pt x="20" y="42"/>
                  </a:moveTo>
                  <a:cubicBezTo>
                    <a:pt x="63" y="14"/>
                    <a:pt x="1" y="101"/>
                    <a:pt x="1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2" y="86"/>
                    <a:pt x="74" y="64"/>
                    <a:pt x="80" y="32"/>
                  </a:cubicBezTo>
                  <a:cubicBezTo>
                    <a:pt x="85" y="0"/>
                    <a:pt x="52" y="4"/>
                    <a:pt x="52" y="4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503738" y="5610225"/>
              <a:ext cx="1416050" cy="1476375"/>
            </a:xfrm>
            <a:custGeom>
              <a:avLst/>
              <a:gdLst>
                <a:gd name="T0" fmla="*/ 41 w 67"/>
                <a:gd name="T1" fmla="*/ 0 h 70"/>
                <a:gd name="T2" fmla="*/ 67 w 67"/>
                <a:gd name="T3" fmla="*/ 22 h 70"/>
                <a:gd name="T4" fmla="*/ 4 w 67"/>
                <a:gd name="T5" fmla="*/ 70 h 70"/>
                <a:gd name="T6" fmla="*/ 41 w 6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0">
                  <a:moveTo>
                    <a:pt x="41" y="0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33" y="67"/>
                    <a:pt x="4" y="70"/>
                    <a:pt x="4" y="70"/>
                  </a:cubicBezTo>
                  <a:cubicBezTo>
                    <a:pt x="4" y="70"/>
                    <a:pt x="0" y="40"/>
                    <a:pt x="41" y="0"/>
                  </a:cubicBezTo>
                </a:path>
              </a:pathLst>
            </a:cu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926013" y="5651500"/>
              <a:ext cx="950913" cy="1055688"/>
            </a:xfrm>
            <a:custGeom>
              <a:avLst/>
              <a:gdLst>
                <a:gd name="T0" fmla="*/ 23 w 45"/>
                <a:gd name="T1" fmla="*/ 0 h 50"/>
                <a:gd name="T2" fmla="*/ 45 w 45"/>
                <a:gd name="T3" fmla="*/ 19 h 50"/>
                <a:gd name="T4" fmla="*/ 0 w 45"/>
                <a:gd name="T5" fmla="*/ 50 h 50"/>
                <a:gd name="T6" fmla="*/ 23 w 45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0">
                  <a:moveTo>
                    <a:pt x="23" y="0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29" y="38"/>
                    <a:pt x="0" y="50"/>
                    <a:pt x="0" y="50"/>
                  </a:cubicBezTo>
                  <a:cubicBezTo>
                    <a:pt x="0" y="50"/>
                    <a:pt x="7" y="16"/>
                    <a:pt x="23" y="0"/>
                  </a:cubicBezTo>
                </a:path>
              </a:pathLst>
            </a:custGeom>
            <a:solidFill>
              <a:srgbClr val="FFA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116513" y="5694363"/>
              <a:ext cx="719138" cy="781050"/>
            </a:xfrm>
            <a:custGeom>
              <a:avLst/>
              <a:gdLst>
                <a:gd name="T0" fmla="*/ 16 w 34"/>
                <a:gd name="T1" fmla="*/ 0 h 37"/>
                <a:gd name="T2" fmla="*/ 34 w 34"/>
                <a:gd name="T3" fmla="*/ 15 h 37"/>
                <a:gd name="T4" fmla="*/ 0 w 34"/>
                <a:gd name="T5" fmla="*/ 37 h 37"/>
                <a:gd name="T6" fmla="*/ 16 w 3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7">
                  <a:moveTo>
                    <a:pt x="16" y="0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18" y="34"/>
                    <a:pt x="0" y="37"/>
                    <a:pt x="0" y="37"/>
                  </a:cubicBezTo>
                  <a:cubicBezTo>
                    <a:pt x="0" y="37"/>
                    <a:pt x="1" y="16"/>
                    <a:pt x="16" y="0"/>
                  </a:cubicBezTo>
                </a:path>
              </a:pathLst>
            </a:custGeom>
            <a:solidFill>
              <a:srgbClr val="E0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307013" y="1117600"/>
              <a:ext cx="3275013" cy="3943350"/>
            </a:xfrm>
            <a:custGeom>
              <a:avLst/>
              <a:gdLst>
                <a:gd name="T0" fmla="*/ 0 w 155"/>
                <a:gd name="T1" fmla="*/ 187 h 187"/>
                <a:gd name="T2" fmla="*/ 0 w 155"/>
                <a:gd name="T3" fmla="*/ 187 h 187"/>
                <a:gd name="T4" fmla="*/ 1 w 155"/>
                <a:gd name="T5" fmla="*/ 186 h 187"/>
                <a:gd name="T6" fmla="*/ 2 w 155"/>
                <a:gd name="T7" fmla="*/ 183 h 187"/>
                <a:gd name="T8" fmla="*/ 2 w 155"/>
                <a:gd name="T9" fmla="*/ 182 h 187"/>
                <a:gd name="T10" fmla="*/ 3 w 155"/>
                <a:gd name="T11" fmla="*/ 181 h 187"/>
                <a:gd name="T12" fmla="*/ 3 w 155"/>
                <a:gd name="T13" fmla="*/ 180 h 187"/>
                <a:gd name="T14" fmla="*/ 4 w 155"/>
                <a:gd name="T15" fmla="*/ 180 h 187"/>
                <a:gd name="T16" fmla="*/ 4 w 155"/>
                <a:gd name="T17" fmla="*/ 180 h 187"/>
                <a:gd name="T18" fmla="*/ 5 w 155"/>
                <a:gd name="T19" fmla="*/ 177 h 187"/>
                <a:gd name="T20" fmla="*/ 5 w 155"/>
                <a:gd name="T21" fmla="*/ 177 h 187"/>
                <a:gd name="T22" fmla="*/ 5 w 155"/>
                <a:gd name="T23" fmla="*/ 177 h 187"/>
                <a:gd name="T24" fmla="*/ 5 w 155"/>
                <a:gd name="T25" fmla="*/ 177 h 187"/>
                <a:gd name="T26" fmla="*/ 5 w 155"/>
                <a:gd name="T27" fmla="*/ 177 h 187"/>
                <a:gd name="T28" fmla="*/ 7 w 155"/>
                <a:gd name="T29" fmla="*/ 174 h 187"/>
                <a:gd name="T30" fmla="*/ 7 w 155"/>
                <a:gd name="T31" fmla="*/ 173 h 187"/>
                <a:gd name="T32" fmla="*/ 8 w 155"/>
                <a:gd name="T33" fmla="*/ 170 h 187"/>
                <a:gd name="T34" fmla="*/ 8 w 155"/>
                <a:gd name="T35" fmla="*/ 172 h 187"/>
                <a:gd name="T36" fmla="*/ 8 w 155"/>
                <a:gd name="T37" fmla="*/ 171 h 187"/>
                <a:gd name="T38" fmla="*/ 8 w 155"/>
                <a:gd name="T39" fmla="*/ 170 h 187"/>
                <a:gd name="T40" fmla="*/ 9 w 155"/>
                <a:gd name="T41" fmla="*/ 169 h 187"/>
                <a:gd name="T42" fmla="*/ 9 w 155"/>
                <a:gd name="T43" fmla="*/ 169 h 187"/>
                <a:gd name="T44" fmla="*/ 33 w 155"/>
                <a:gd name="T45" fmla="*/ 123 h 187"/>
                <a:gd name="T46" fmla="*/ 33 w 155"/>
                <a:gd name="T47" fmla="*/ 124 h 187"/>
                <a:gd name="T48" fmla="*/ 33 w 155"/>
                <a:gd name="T49" fmla="*/ 123 h 187"/>
                <a:gd name="T50" fmla="*/ 37 w 155"/>
                <a:gd name="T51" fmla="*/ 118 h 187"/>
                <a:gd name="T52" fmla="*/ 36 w 155"/>
                <a:gd name="T53" fmla="*/ 118 h 187"/>
                <a:gd name="T54" fmla="*/ 37 w 155"/>
                <a:gd name="T55" fmla="*/ 118 h 187"/>
                <a:gd name="T56" fmla="*/ 39 w 155"/>
                <a:gd name="T57" fmla="*/ 113 h 187"/>
                <a:gd name="T58" fmla="*/ 39 w 155"/>
                <a:gd name="T59" fmla="*/ 114 h 187"/>
                <a:gd name="T60" fmla="*/ 39 w 155"/>
                <a:gd name="T61" fmla="*/ 113 h 187"/>
                <a:gd name="T62" fmla="*/ 47 w 155"/>
                <a:gd name="T63" fmla="*/ 101 h 187"/>
                <a:gd name="T64" fmla="*/ 49 w 155"/>
                <a:gd name="T65" fmla="*/ 97 h 187"/>
                <a:gd name="T66" fmla="*/ 64 w 155"/>
                <a:gd name="T67" fmla="*/ 74 h 187"/>
                <a:gd name="T68" fmla="*/ 67 w 155"/>
                <a:gd name="T69" fmla="*/ 70 h 187"/>
                <a:gd name="T70" fmla="*/ 69 w 155"/>
                <a:gd name="T71" fmla="*/ 67 h 187"/>
                <a:gd name="T72" fmla="*/ 70 w 155"/>
                <a:gd name="T73" fmla="*/ 65 h 187"/>
                <a:gd name="T74" fmla="*/ 75 w 155"/>
                <a:gd name="T75" fmla="*/ 58 h 187"/>
                <a:gd name="T76" fmla="*/ 76 w 155"/>
                <a:gd name="T77" fmla="*/ 57 h 187"/>
                <a:gd name="T78" fmla="*/ 81 w 155"/>
                <a:gd name="T79" fmla="*/ 51 h 187"/>
                <a:gd name="T80" fmla="*/ 86 w 155"/>
                <a:gd name="T81" fmla="*/ 44 h 187"/>
                <a:gd name="T82" fmla="*/ 92 w 155"/>
                <a:gd name="T83" fmla="*/ 38 h 187"/>
                <a:gd name="T84" fmla="*/ 108 w 155"/>
                <a:gd name="T85" fmla="*/ 21 h 187"/>
                <a:gd name="T86" fmla="*/ 97 w 155"/>
                <a:gd name="T87" fmla="*/ 32 h 187"/>
                <a:gd name="T88" fmla="*/ 103 w 155"/>
                <a:gd name="T89" fmla="*/ 26 h 187"/>
                <a:gd name="T90" fmla="*/ 108 w 155"/>
                <a:gd name="T91" fmla="*/ 21 h 187"/>
                <a:gd name="T92" fmla="*/ 114 w 155"/>
                <a:gd name="T93" fmla="*/ 17 h 187"/>
                <a:gd name="T94" fmla="*/ 114 w 155"/>
                <a:gd name="T95" fmla="*/ 17 h 187"/>
                <a:gd name="T96" fmla="*/ 117 w 155"/>
                <a:gd name="T97" fmla="*/ 14 h 187"/>
                <a:gd name="T98" fmla="*/ 119 w 155"/>
                <a:gd name="T99" fmla="*/ 13 h 187"/>
                <a:gd name="T100" fmla="*/ 125 w 155"/>
                <a:gd name="T101" fmla="*/ 10 h 187"/>
                <a:gd name="T102" fmla="*/ 130 w 155"/>
                <a:gd name="T103" fmla="*/ 8 h 187"/>
                <a:gd name="T104" fmla="*/ 134 w 155"/>
                <a:gd name="T105" fmla="*/ 6 h 187"/>
                <a:gd name="T106" fmla="*/ 139 w 155"/>
                <a:gd name="T107" fmla="*/ 4 h 187"/>
                <a:gd name="T108" fmla="*/ 155 w 155"/>
                <a:gd name="T109" fmla="*/ 0 h 187"/>
                <a:gd name="T110" fmla="*/ 144 w 155"/>
                <a:gd name="T111" fmla="*/ 3 h 187"/>
                <a:gd name="T112" fmla="*/ 150 w 155"/>
                <a:gd name="T113" fmla="*/ 1 h 187"/>
                <a:gd name="T114" fmla="*/ 154 w 155"/>
                <a:gd name="T1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187">
                  <a:moveTo>
                    <a:pt x="1" y="186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1" y="186"/>
                    <a:pt x="1" y="186"/>
                    <a:pt x="1" y="186"/>
                  </a:cubicBezTo>
                  <a:moveTo>
                    <a:pt x="2" y="182"/>
                  </a:moveTo>
                  <a:cubicBezTo>
                    <a:pt x="2" y="183"/>
                    <a:pt x="2" y="183"/>
                    <a:pt x="2" y="183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2" y="183"/>
                    <a:pt x="2" y="183"/>
                    <a:pt x="2" y="182"/>
                  </a:cubicBezTo>
                  <a:moveTo>
                    <a:pt x="3" y="180"/>
                  </a:moveTo>
                  <a:cubicBezTo>
                    <a:pt x="3" y="180"/>
                    <a:pt x="3" y="181"/>
                    <a:pt x="3" y="181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moveTo>
                    <a:pt x="4" y="180"/>
                  </a:moveTo>
                  <a:cubicBezTo>
                    <a:pt x="4" y="180"/>
                    <a:pt x="4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moveTo>
                    <a:pt x="5" y="177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4" y="178"/>
                    <a:pt x="4" y="179"/>
                  </a:cubicBezTo>
                  <a:cubicBezTo>
                    <a:pt x="4" y="178"/>
                    <a:pt x="5" y="178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moveTo>
                    <a:pt x="5" y="177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moveTo>
                    <a:pt x="7" y="173"/>
                  </a:moveTo>
                  <a:cubicBezTo>
                    <a:pt x="7" y="173"/>
                    <a:pt x="7" y="174"/>
                    <a:pt x="7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7" y="174"/>
                    <a:pt x="7" y="173"/>
                    <a:pt x="7" y="173"/>
                  </a:cubicBezTo>
                  <a:moveTo>
                    <a:pt x="8" y="170"/>
                  </a:move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8" y="172"/>
                    <a:pt x="8" y="172"/>
                  </a:cubicBezTo>
                  <a:cubicBezTo>
                    <a:pt x="8" y="172"/>
                    <a:pt x="8" y="172"/>
                    <a:pt x="8" y="171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moveTo>
                    <a:pt x="9" y="168"/>
                  </a:move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8"/>
                    <a:pt x="9" y="168"/>
                    <a:pt x="9" y="168"/>
                  </a:cubicBezTo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moveTo>
                    <a:pt x="37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8"/>
                    <a:pt x="36" y="118"/>
                  </a:cubicBezTo>
                  <a:cubicBezTo>
                    <a:pt x="36" y="118"/>
                    <a:pt x="36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moveTo>
                    <a:pt x="39" y="113"/>
                  </a:moveTo>
                  <a:cubicBezTo>
                    <a:pt x="39" y="113"/>
                    <a:pt x="39" y="113"/>
                    <a:pt x="39" y="113"/>
                  </a:cubicBezTo>
                  <a:cubicBezTo>
                    <a:pt x="39" y="113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3"/>
                  </a:cubicBezTo>
                  <a:cubicBezTo>
                    <a:pt x="39" y="113"/>
                    <a:pt x="39" y="113"/>
                    <a:pt x="39" y="113"/>
                  </a:cubicBezTo>
                  <a:moveTo>
                    <a:pt x="49" y="97"/>
                  </a:moveTo>
                  <a:cubicBezTo>
                    <a:pt x="48" y="98"/>
                    <a:pt x="47" y="100"/>
                    <a:pt x="47" y="101"/>
                  </a:cubicBezTo>
                  <a:cubicBezTo>
                    <a:pt x="47" y="100"/>
                    <a:pt x="48" y="99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moveTo>
                    <a:pt x="67" y="70"/>
                  </a:moveTo>
                  <a:cubicBezTo>
                    <a:pt x="66" y="71"/>
                    <a:pt x="65" y="72"/>
                    <a:pt x="64" y="7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2"/>
                    <a:pt x="66" y="71"/>
                    <a:pt x="67" y="70"/>
                  </a:cubicBezTo>
                  <a:moveTo>
                    <a:pt x="75" y="58"/>
                  </a:moveTo>
                  <a:cubicBezTo>
                    <a:pt x="73" y="61"/>
                    <a:pt x="71" y="64"/>
                    <a:pt x="69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2" y="63"/>
                    <a:pt x="73" y="61"/>
                    <a:pt x="75" y="59"/>
                  </a:cubicBezTo>
                  <a:cubicBezTo>
                    <a:pt x="75" y="58"/>
                    <a:pt x="75" y="58"/>
                    <a:pt x="75" y="58"/>
                  </a:cubicBezTo>
                  <a:moveTo>
                    <a:pt x="97" y="32"/>
                  </a:moveTo>
                  <a:cubicBezTo>
                    <a:pt x="90" y="40"/>
                    <a:pt x="83" y="48"/>
                    <a:pt x="76" y="57"/>
                  </a:cubicBezTo>
                  <a:cubicBezTo>
                    <a:pt x="77" y="55"/>
                    <a:pt x="79" y="54"/>
                    <a:pt x="80" y="52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2" y="49"/>
                    <a:pt x="84" y="47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8" y="42"/>
                    <a:pt x="90" y="40"/>
                    <a:pt x="91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6"/>
                    <a:pt x="95" y="34"/>
                    <a:pt x="97" y="32"/>
                  </a:cubicBezTo>
                  <a:moveTo>
                    <a:pt x="108" y="21"/>
                  </a:moveTo>
                  <a:cubicBezTo>
                    <a:pt x="104" y="25"/>
                    <a:pt x="101" y="28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9" y="30"/>
                    <a:pt x="101" y="28"/>
                    <a:pt x="102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5" y="25"/>
                    <a:pt x="106" y="23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moveTo>
                    <a:pt x="119" y="13"/>
                  </a:moveTo>
                  <a:cubicBezTo>
                    <a:pt x="119" y="14"/>
                    <a:pt x="118" y="14"/>
                    <a:pt x="117" y="14"/>
                  </a:cubicBezTo>
                  <a:cubicBezTo>
                    <a:pt x="118" y="14"/>
                    <a:pt x="119" y="14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moveTo>
                    <a:pt x="143" y="3"/>
                  </a:moveTo>
                  <a:cubicBezTo>
                    <a:pt x="137" y="5"/>
                    <a:pt x="131" y="7"/>
                    <a:pt x="125" y="10"/>
                  </a:cubicBezTo>
                  <a:cubicBezTo>
                    <a:pt x="126" y="9"/>
                    <a:pt x="128" y="9"/>
                    <a:pt x="129" y="8"/>
                  </a:cubicBezTo>
                  <a:cubicBezTo>
                    <a:pt x="129" y="8"/>
                    <a:pt x="129" y="8"/>
                    <a:pt x="130" y="8"/>
                  </a:cubicBezTo>
                  <a:cubicBezTo>
                    <a:pt x="131" y="7"/>
                    <a:pt x="132" y="6"/>
                    <a:pt x="134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5" y="5"/>
                    <a:pt x="137" y="5"/>
                    <a:pt x="138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1" y="3"/>
                    <a:pt x="142" y="3"/>
                    <a:pt x="143" y="3"/>
                  </a:cubicBezTo>
                  <a:moveTo>
                    <a:pt x="155" y="0"/>
                  </a:moveTo>
                  <a:cubicBezTo>
                    <a:pt x="152" y="1"/>
                    <a:pt x="148" y="1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5" y="2"/>
                    <a:pt x="147" y="2"/>
                    <a:pt x="149" y="1"/>
                  </a:cubicBezTo>
                  <a:cubicBezTo>
                    <a:pt x="149" y="1"/>
                    <a:pt x="149" y="1"/>
                    <a:pt x="150" y="1"/>
                  </a:cubicBezTo>
                  <a:cubicBezTo>
                    <a:pt x="151" y="1"/>
                    <a:pt x="153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0"/>
                    <a:pt x="15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307013" y="1011238"/>
              <a:ext cx="3930650" cy="4789488"/>
            </a:xfrm>
            <a:custGeom>
              <a:avLst/>
              <a:gdLst>
                <a:gd name="T0" fmla="*/ 2 w 186"/>
                <a:gd name="T1" fmla="*/ 218 h 227"/>
                <a:gd name="T2" fmla="*/ 7 w 186"/>
                <a:gd name="T3" fmla="*/ 222 h 227"/>
                <a:gd name="T4" fmla="*/ 15 w 186"/>
                <a:gd name="T5" fmla="*/ 226 h 227"/>
                <a:gd name="T6" fmla="*/ 12 w 186"/>
                <a:gd name="T7" fmla="*/ 200 h 227"/>
                <a:gd name="T8" fmla="*/ 12 w 186"/>
                <a:gd name="T9" fmla="*/ 200 h 227"/>
                <a:gd name="T10" fmla="*/ 9 w 186"/>
                <a:gd name="T11" fmla="*/ 173 h 227"/>
                <a:gd name="T12" fmla="*/ 9 w 186"/>
                <a:gd name="T13" fmla="*/ 174 h 227"/>
                <a:gd name="T14" fmla="*/ 8 w 186"/>
                <a:gd name="T15" fmla="*/ 175 h 227"/>
                <a:gd name="T16" fmla="*/ 8 w 186"/>
                <a:gd name="T17" fmla="*/ 177 h 227"/>
                <a:gd name="T18" fmla="*/ 7 w 186"/>
                <a:gd name="T19" fmla="*/ 179 h 227"/>
                <a:gd name="T20" fmla="*/ 5 w 186"/>
                <a:gd name="T21" fmla="*/ 182 h 227"/>
                <a:gd name="T22" fmla="*/ 5 w 186"/>
                <a:gd name="T23" fmla="*/ 182 h 227"/>
                <a:gd name="T24" fmla="*/ 4 w 186"/>
                <a:gd name="T25" fmla="*/ 185 h 227"/>
                <a:gd name="T26" fmla="*/ 4 w 186"/>
                <a:gd name="T27" fmla="*/ 185 h 227"/>
                <a:gd name="T28" fmla="*/ 3 w 186"/>
                <a:gd name="T29" fmla="*/ 186 h 227"/>
                <a:gd name="T30" fmla="*/ 2 w 186"/>
                <a:gd name="T31" fmla="*/ 188 h 227"/>
                <a:gd name="T32" fmla="*/ 0 w 186"/>
                <a:gd name="T33" fmla="*/ 192 h 227"/>
                <a:gd name="T34" fmla="*/ 4 w 186"/>
                <a:gd name="T35" fmla="*/ 208 h 227"/>
                <a:gd name="T36" fmla="*/ 11 w 186"/>
                <a:gd name="T37" fmla="*/ 199 h 227"/>
                <a:gd name="T38" fmla="*/ 11 w 186"/>
                <a:gd name="T39" fmla="*/ 173 h 227"/>
                <a:gd name="T40" fmla="*/ 164 w 186"/>
                <a:gd name="T41" fmla="*/ 2 h 227"/>
                <a:gd name="T42" fmla="*/ 155 w 186"/>
                <a:gd name="T43" fmla="*/ 5 h 227"/>
                <a:gd name="T44" fmla="*/ 150 w 186"/>
                <a:gd name="T45" fmla="*/ 6 h 227"/>
                <a:gd name="T46" fmla="*/ 144 w 186"/>
                <a:gd name="T47" fmla="*/ 8 h 227"/>
                <a:gd name="T48" fmla="*/ 138 w 186"/>
                <a:gd name="T49" fmla="*/ 9 h 227"/>
                <a:gd name="T50" fmla="*/ 130 w 186"/>
                <a:gd name="T51" fmla="*/ 13 h 227"/>
                <a:gd name="T52" fmla="*/ 125 w 186"/>
                <a:gd name="T53" fmla="*/ 15 h 227"/>
                <a:gd name="T54" fmla="*/ 117 w 186"/>
                <a:gd name="T55" fmla="*/ 19 h 227"/>
                <a:gd name="T56" fmla="*/ 114 w 186"/>
                <a:gd name="T57" fmla="*/ 22 h 227"/>
                <a:gd name="T58" fmla="*/ 103 w 186"/>
                <a:gd name="T59" fmla="*/ 31 h 227"/>
                <a:gd name="T60" fmla="*/ 97 w 186"/>
                <a:gd name="T61" fmla="*/ 37 h 227"/>
                <a:gd name="T62" fmla="*/ 91 w 186"/>
                <a:gd name="T63" fmla="*/ 43 h 227"/>
                <a:gd name="T64" fmla="*/ 81 w 186"/>
                <a:gd name="T65" fmla="*/ 56 h 227"/>
                <a:gd name="T66" fmla="*/ 75 w 186"/>
                <a:gd name="T67" fmla="*/ 63 h 227"/>
                <a:gd name="T68" fmla="*/ 69 w 186"/>
                <a:gd name="T69" fmla="*/ 71 h 227"/>
                <a:gd name="T70" fmla="*/ 65 w 186"/>
                <a:gd name="T71" fmla="*/ 78 h 227"/>
                <a:gd name="T72" fmla="*/ 49 w 186"/>
                <a:gd name="T73" fmla="*/ 102 h 227"/>
                <a:gd name="T74" fmla="*/ 39 w 186"/>
                <a:gd name="T75" fmla="*/ 118 h 227"/>
                <a:gd name="T76" fmla="*/ 37 w 186"/>
                <a:gd name="T77" fmla="*/ 123 h 227"/>
                <a:gd name="T78" fmla="*/ 36 w 186"/>
                <a:gd name="T79" fmla="*/ 123 h 227"/>
                <a:gd name="T80" fmla="*/ 33 w 186"/>
                <a:gd name="T81" fmla="*/ 128 h 227"/>
                <a:gd name="T82" fmla="*/ 127 w 186"/>
                <a:gd name="T83" fmla="*/ 15 h 227"/>
                <a:gd name="T84" fmla="*/ 186 w 186"/>
                <a:gd name="T8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227">
                  <a:moveTo>
                    <a:pt x="4" y="211"/>
                  </a:moveTo>
                  <a:cubicBezTo>
                    <a:pt x="3" y="212"/>
                    <a:pt x="3" y="213"/>
                    <a:pt x="2" y="214"/>
                  </a:cubicBezTo>
                  <a:cubicBezTo>
                    <a:pt x="2" y="218"/>
                    <a:pt x="2" y="218"/>
                    <a:pt x="2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5" y="226"/>
                    <a:pt x="15" y="226"/>
                    <a:pt x="15" y="226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4" y="211"/>
                    <a:pt x="4" y="211"/>
                    <a:pt x="4" y="211"/>
                  </a:cubicBezTo>
                  <a:moveTo>
                    <a:pt x="12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12" y="200"/>
                    <a:pt x="12" y="200"/>
                    <a:pt x="12" y="200"/>
                  </a:cubicBezTo>
                  <a:moveTo>
                    <a:pt x="11" y="173"/>
                  </a:moveTo>
                  <a:cubicBezTo>
                    <a:pt x="11" y="173"/>
                    <a:pt x="10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4"/>
                    <a:pt x="9" y="174"/>
                  </a:cubicBezTo>
                  <a:cubicBezTo>
                    <a:pt x="9" y="174"/>
                    <a:pt x="9" y="175"/>
                    <a:pt x="8" y="175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7" y="177"/>
                    <a:pt x="7" y="178"/>
                    <a:pt x="7" y="178"/>
                  </a:cubicBezTo>
                  <a:cubicBezTo>
                    <a:pt x="7" y="178"/>
                    <a:pt x="7" y="179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6" y="180"/>
                    <a:pt x="6" y="181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3"/>
                    <a:pt x="4" y="183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6"/>
                    <a:pt x="3" y="187"/>
                    <a:pt x="2" y="187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" y="189"/>
                    <a:pt x="1" y="190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2" y="210"/>
                    <a:pt x="3" y="209"/>
                    <a:pt x="4" y="208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3" y="192"/>
                    <a:pt x="6" y="185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moveTo>
                    <a:pt x="186" y="0"/>
                  </a:moveTo>
                  <a:cubicBezTo>
                    <a:pt x="179" y="0"/>
                    <a:pt x="172" y="1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2" y="3"/>
                    <a:pt x="158" y="4"/>
                    <a:pt x="155" y="5"/>
                  </a:cubicBezTo>
                  <a:cubicBezTo>
                    <a:pt x="155" y="5"/>
                    <a:pt x="155" y="5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3" y="5"/>
                    <a:pt x="151" y="6"/>
                    <a:pt x="15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7" y="7"/>
                    <a:pt x="145" y="7"/>
                    <a:pt x="144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3" y="8"/>
                  </a:cubicBezTo>
                  <a:cubicBezTo>
                    <a:pt x="142" y="8"/>
                    <a:pt x="141" y="8"/>
                    <a:pt x="139" y="9"/>
                  </a:cubicBezTo>
                  <a:cubicBezTo>
                    <a:pt x="139" y="9"/>
                    <a:pt x="139" y="9"/>
                    <a:pt x="138" y="9"/>
                  </a:cubicBezTo>
                  <a:cubicBezTo>
                    <a:pt x="137" y="10"/>
                    <a:pt x="135" y="10"/>
                    <a:pt x="134" y="11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2" y="11"/>
                    <a:pt x="131" y="12"/>
                    <a:pt x="130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4"/>
                    <a:pt x="126" y="14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3" y="16"/>
                    <a:pt x="121" y="17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9"/>
                    <a:pt x="118" y="19"/>
                    <a:pt x="117" y="19"/>
                  </a:cubicBezTo>
                  <a:cubicBezTo>
                    <a:pt x="116" y="20"/>
                    <a:pt x="115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2" y="23"/>
                    <a:pt x="110" y="25"/>
                    <a:pt x="108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6" y="28"/>
                    <a:pt x="105" y="30"/>
                    <a:pt x="103" y="31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1" y="33"/>
                    <a:pt x="99" y="35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39"/>
                    <a:pt x="93" y="41"/>
                    <a:pt x="92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5"/>
                    <a:pt x="88" y="47"/>
                    <a:pt x="86" y="49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4" y="52"/>
                    <a:pt x="82" y="54"/>
                    <a:pt x="81" y="5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9"/>
                    <a:pt x="77" y="60"/>
                    <a:pt x="76" y="62"/>
                  </a:cubicBezTo>
                  <a:cubicBezTo>
                    <a:pt x="76" y="63"/>
                    <a:pt x="75" y="63"/>
                    <a:pt x="75" y="6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3" y="66"/>
                    <a:pt x="72" y="68"/>
                    <a:pt x="70" y="70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4"/>
                    <a:pt x="67" y="75"/>
                  </a:cubicBezTo>
                  <a:cubicBezTo>
                    <a:pt x="66" y="76"/>
                    <a:pt x="65" y="77"/>
                    <a:pt x="65" y="78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9" y="86"/>
                    <a:pt x="54" y="94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8" y="104"/>
                    <a:pt x="47" y="105"/>
                    <a:pt x="47" y="106"/>
                  </a:cubicBezTo>
                  <a:cubicBezTo>
                    <a:pt x="44" y="110"/>
                    <a:pt x="42" y="114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21"/>
                    <a:pt x="37" y="122"/>
                    <a:pt x="37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6"/>
                    <a:pt x="34" y="127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4" y="130"/>
                    <a:pt x="34" y="130"/>
                    <a:pt x="35" y="131"/>
                  </a:cubicBezTo>
                  <a:cubicBezTo>
                    <a:pt x="60" y="86"/>
                    <a:pt x="96" y="31"/>
                    <a:pt x="127" y="15"/>
                  </a:cubicBezTo>
                  <a:cubicBezTo>
                    <a:pt x="139" y="9"/>
                    <a:pt x="154" y="5"/>
                    <a:pt x="167" y="3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73" y="1"/>
                    <a:pt x="180" y="0"/>
                    <a:pt x="186" y="0"/>
                  </a:cubicBezTo>
                </a:path>
              </a:pathLst>
            </a:custGeom>
            <a:solidFill>
              <a:srgbClr val="89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348288" y="5208588"/>
              <a:ext cx="211138" cy="317500"/>
            </a:xfrm>
            <a:custGeom>
              <a:avLst/>
              <a:gdLst>
                <a:gd name="T0" fmla="*/ 2 w 10"/>
                <a:gd name="T1" fmla="*/ 9 h 15"/>
                <a:gd name="T2" fmla="*/ 0 w 10"/>
                <a:gd name="T3" fmla="*/ 12 h 15"/>
                <a:gd name="T4" fmla="*/ 0 w 10"/>
                <a:gd name="T5" fmla="*/ 15 h 15"/>
                <a:gd name="T6" fmla="*/ 2 w 10"/>
                <a:gd name="T7" fmla="*/ 12 h 15"/>
                <a:gd name="T8" fmla="*/ 2 w 10"/>
                <a:gd name="T9" fmla="*/ 9 h 15"/>
                <a:gd name="T10" fmla="*/ 9 w 10"/>
                <a:gd name="T11" fmla="*/ 0 h 15"/>
                <a:gd name="T12" fmla="*/ 9 w 10"/>
                <a:gd name="T13" fmla="*/ 0 h 15"/>
                <a:gd name="T14" fmla="*/ 10 w 10"/>
                <a:gd name="T15" fmla="*/ 1 h 15"/>
                <a:gd name="T16" fmla="*/ 10 w 10"/>
                <a:gd name="T17" fmla="*/ 1 h 15"/>
                <a:gd name="T18" fmla="*/ 9 w 10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5">
                  <a:moveTo>
                    <a:pt x="2" y="9"/>
                  </a:moveTo>
                  <a:cubicBezTo>
                    <a:pt x="1" y="10"/>
                    <a:pt x="0" y="11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594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370513" y="5060950"/>
              <a:ext cx="485775" cy="717550"/>
            </a:xfrm>
            <a:custGeom>
              <a:avLst/>
              <a:gdLst>
                <a:gd name="T0" fmla="*/ 0 w 306"/>
                <a:gd name="T1" fmla="*/ 0 h 452"/>
                <a:gd name="T2" fmla="*/ 13 w 306"/>
                <a:gd name="T3" fmla="*/ 213 h 452"/>
                <a:gd name="T4" fmla="*/ 13 w 306"/>
                <a:gd name="T5" fmla="*/ 253 h 452"/>
                <a:gd name="T6" fmla="*/ 26 w 306"/>
                <a:gd name="T7" fmla="*/ 333 h 452"/>
                <a:gd name="T8" fmla="*/ 159 w 306"/>
                <a:gd name="T9" fmla="*/ 452 h 452"/>
                <a:gd name="T10" fmla="*/ 306 w 306"/>
                <a:gd name="T11" fmla="*/ 266 h 452"/>
                <a:gd name="T12" fmla="*/ 306 w 306"/>
                <a:gd name="T13" fmla="*/ 253 h 452"/>
                <a:gd name="T14" fmla="*/ 119 w 306"/>
                <a:gd name="T15" fmla="*/ 107 h 452"/>
                <a:gd name="T16" fmla="*/ 106 w 306"/>
                <a:gd name="T17" fmla="*/ 93 h 452"/>
                <a:gd name="T18" fmla="*/ 0 w 306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452">
                  <a:moveTo>
                    <a:pt x="0" y="0"/>
                  </a:moveTo>
                  <a:lnTo>
                    <a:pt x="13" y="213"/>
                  </a:lnTo>
                  <a:lnTo>
                    <a:pt x="13" y="253"/>
                  </a:lnTo>
                  <a:lnTo>
                    <a:pt x="26" y="333"/>
                  </a:lnTo>
                  <a:lnTo>
                    <a:pt x="159" y="452"/>
                  </a:lnTo>
                  <a:lnTo>
                    <a:pt x="306" y="266"/>
                  </a:lnTo>
                  <a:lnTo>
                    <a:pt x="306" y="253"/>
                  </a:lnTo>
                  <a:lnTo>
                    <a:pt x="119" y="107"/>
                  </a:lnTo>
                  <a:lnTo>
                    <a:pt x="106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370513" y="5060950"/>
              <a:ext cx="485775" cy="717550"/>
            </a:xfrm>
            <a:custGeom>
              <a:avLst/>
              <a:gdLst>
                <a:gd name="T0" fmla="*/ 0 w 306"/>
                <a:gd name="T1" fmla="*/ 0 h 452"/>
                <a:gd name="T2" fmla="*/ 13 w 306"/>
                <a:gd name="T3" fmla="*/ 213 h 452"/>
                <a:gd name="T4" fmla="*/ 13 w 306"/>
                <a:gd name="T5" fmla="*/ 253 h 452"/>
                <a:gd name="T6" fmla="*/ 26 w 306"/>
                <a:gd name="T7" fmla="*/ 333 h 452"/>
                <a:gd name="T8" fmla="*/ 159 w 306"/>
                <a:gd name="T9" fmla="*/ 452 h 452"/>
                <a:gd name="T10" fmla="*/ 306 w 306"/>
                <a:gd name="T11" fmla="*/ 266 h 452"/>
                <a:gd name="T12" fmla="*/ 306 w 306"/>
                <a:gd name="T13" fmla="*/ 253 h 452"/>
                <a:gd name="T14" fmla="*/ 119 w 306"/>
                <a:gd name="T15" fmla="*/ 107 h 452"/>
                <a:gd name="T16" fmla="*/ 106 w 306"/>
                <a:gd name="T17" fmla="*/ 93 h 452"/>
                <a:gd name="T18" fmla="*/ 0 w 306"/>
                <a:gd name="T1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452">
                  <a:moveTo>
                    <a:pt x="0" y="0"/>
                  </a:moveTo>
                  <a:lnTo>
                    <a:pt x="13" y="213"/>
                  </a:lnTo>
                  <a:lnTo>
                    <a:pt x="13" y="253"/>
                  </a:lnTo>
                  <a:lnTo>
                    <a:pt x="26" y="333"/>
                  </a:lnTo>
                  <a:lnTo>
                    <a:pt x="159" y="452"/>
                  </a:lnTo>
                  <a:lnTo>
                    <a:pt x="306" y="266"/>
                  </a:lnTo>
                  <a:lnTo>
                    <a:pt x="306" y="253"/>
                  </a:lnTo>
                  <a:lnTo>
                    <a:pt x="119" y="107"/>
                  </a:lnTo>
                  <a:lnTo>
                    <a:pt x="106" y="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370513" y="1074738"/>
              <a:ext cx="3910013" cy="4408489"/>
            </a:xfrm>
            <a:custGeom>
              <a:avLst/>
              <a:gdLst>
                <a:gd name="T0" fmla="*/ 9 w 185"/>
                <a:gd name="T1" fmla="*/ 170 h 209"/>
                <a:gd name="T2" fmla="*/ 0 w 185"/>
                <a:gd name="T3" fmla="*/ 189 h 209"/>
                <a:gd name="T4" fmla="*/ 8 w 185"/>
                <a:gd name="T5" fmla="*/ 196 h 209"/>
                <a:gd name="T6" fmla="*/ 9 w 185"/>
                <a:gd name="T7" fmla="*/ 197 h 209"/>
                <a:gd name="T8" fmla="*/ 23 w 185"/>
                <a:gd name="T9" fmla="*/ 208 h 209"/>
                <a:gd name="T10" fmla="*/ 23 w 185"/>
                <a:gd name="T11" fmla="*/ 209 h 209"/>
                <a:gd name="T12" fmla="*/ 27 w 185"/>
                <a:gd name="T13" fmla="*/ 205 h 209"/>
                <a:gd name="T14" fmla="*/ 2 w 185"/>
                <a:gd name="T15" fmla="*/ 184 h 209"/>
                <a:gd name="T16" fmla="*/ 9 w 185"/>
                <a:gd name="T17" fmla="*/ 170 h 209"/>
                <a:gd name="T18" fmla="*/ 9 w 185"/>
                <a:gd name="T19" fmla="*/ 170 h 209"/>
                <a:gd name="T20" fmla="*/ 164 w 185"/>
                <a:gd name="T21" fmla="*/ 0 h 209"/>
                <a:gd name="T22" fmla="*/ 124 w 185"/>
                <a:gd name="T23" fmla="*/ 12 h 209"/>
                <a:gd name="T24" fmla="*/ 32 w 185"/>
                <a:gd name="T25" fmla="*/ 128 h 209"/>
                <a:gd name="T26" fmla="*/ 32 w 185"/>
                <a:gd name="T27" fmla="*/ 128 h 209"/>
                <a:gd name="T28" fmla="*/ 39 w 185"/>
                <a:gd name="T29" fmla="*/ 115 h 209"/>
                <a:gd name="T30" fmla="*/ 76 w 185"/>
                <a:gd name="T31" fmla="*/ 146 h 209"/>
                <a:gd name="T32" fmla="*/ 114 w 185"/>
                <a:gd name="T33" fmla="*/ 102 h 209"/>
                <a:gd name="T34" fmla="*/ 112 w 185"/>
                <a:gd name="T35" fmla="*/ 58 h 209"/>
                <a:gd name="T36" fmla="*/ 137 w 185"/>
                <a:gd name="T37" fmla="*/ 46 h 209"/>
                <a:gd name="T38" fmla="*/ 156 w 185"/>
                <a:gd name="T39" fmla="*/ 53 h 209"/>
                <a:gd name="T40" fmla="*/ 185 w 185"/>
                <a:gd name="T41" fmla="*/ 18 h 209"/>
                <a:gd name="T42" fmla="*/ 164 w 185"/>
                <a:gd name="T4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209">
                  <a:moveTo>
                    <a:pt x="9" y="170"/>
                  </a:moveTo>
                  <a:cubicBezTo>
                    <a:pt x="3" y="182"/>
                    <a:pt x="0" y="189"/>
                    <a:pt x="0" y="189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9" y="197"/>
                    <a:pt x="9" y="197"/>
                    <a:pt x="9" y="197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4" y="181"/>
                    <a:pt x="6" y="176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moveTo>
                    <a:pt x="164" y="0"/>
                  </a:moveTo>
                  <a:cubicBezTo>
                    <a:pt x="151" y="2"/>
                    <a:pt x="136" y="6"/>
                    <a:pt x="124" y="12"/>
                  </a:cubicBezTo>
                  <a:cubicBezTo>
                    <a:pt x="93" y="28"/>
                    <a:pt x="57" y="83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4" y="123"/>
                    <a:pt x="37" y="119"/>
                    <a:pt x="39" y="115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02" y="90"/>
                    <a:pt x="101" y="71"/>
                    <a:pt x="112" y="58"/>
                  </a:cubicBezTo>
                  <a:cubicBezTo>
                    <a:pt x="118" y="50"/>
                    <a:pt x="127" y="46"/>
                    <a:pt x="137" y="46"/>
                  </a:cubicBezTo>
                  <a:cubicBezTo>
                    <a:pt x="143" y="46"/>
                    <a:pt x="150" y="48"/>
                    <a:pt x="156" y="53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04113" y="2044700"/>
              <a:ext cx="1163638" cy="1181100"/>
            </a:xfrm>
            <a:custGeom>
              <a:avLst/>
              <a:gdLst>
                <a:gd name="T0" fmla="*/ 36 w 55"/>
                <a:gd name="T1" fmla="*/ 0 h 56"/>
                <a:gd name="T2" fmla="*/ 11 w 55"/>
                <a:gd name="T3" fmla="*/ 12 h 56"/>
                <a:gd name="T4" fmla="*/ 13 w 55"/>
                <a:gd name="T5" fmla="*/ 56 h 56"/>
                <a:gd name="T6" fmla="*/ 17 w 55"/>
                <a:gd name="T7" fmla="*/ 51 h 56"/>
                <a:gd name="T8" fmla="*/ 16 w 55"/>
                <a:gd name="T9" fmla="*/ 16 h 56"/>
                <a:gd name="T10" fmla="*/ 36 w 55"/>
                <a:gd name="T11" fmla="*/ 7 h 56"/>
                <a:gd name="T12" fmla="*/ 51 w 55"/>
                <a:gd name="T13" fmla="*/ 11 h 56"/>
                <a:gd name="T14" fmla="*/ 55 w 55"/>
                <a:gd name="T15" fmla="*/ 7 h 56"/>
                <a:gd name="T16" fmla="*/ 36 w 5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36" y="0"/>
                  </a:moveTo>
                  <a:cubicBezTo>
                    <a:pt x="26" y="0"/>
                    <a:pt x="17" y="4"/>
                    <a:pt x="11" y="12"/>
                  </a:cubicBezTo>
                  <a:cubicBezTo>
                    <a:pt x="0" y="25"/>
                    <a:pt x="1" y="44"/>
                    <a:pt x="13" y="5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8" y="41"/>
                    <a:pt x="7" y="26"/>
                    <a:pt x="16" y="16"/>
                  </a:cubicBezTo>
                  <a:cubicBezTo>
                    <a:pt x="21" y="10"/>
                    <a:pt x="28" y="7"/>
                    <a:pt x="36" y="7"/>
                  </a:cubicBezTo>
                  <a:cubicBezTo>
                    <a:pt x="41" y="7"/>
                    <a:pt x="46" y="8"/>
                    <a:pt x="51" y="11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49" y="2"/>
                    <a:pt x="42" y="0"/>
                    <a:pt x="36" y="0"/>
                  </a:cubicBezTo>
                </a:path>
              </a:pathLst>
            </a:custGeom>
            <a:solidFill>
              <a:srgbClr val="0E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653338" y="2192338"/>
              <a:ext cx="928688" cy="928688"/>
            </a:xfrm>
            <a:custGeom>
              <a:avLst/>
              <a:gdLst>
                <a:gd name="T0" fmla="*/ 29 w 44"/>
                <a:gd name="T1" fmla="*/ 0 h 44"/>
                <a:gd name="T2" fmla="*/ 9 w 44"/>
                <a:gd name="T3" fmla="*/ 9 h 44"/>
                <a:gd name="T4" fmla="*/ 10 w 44"/>
                <a:gd name="T5" fmla="*/ 44 h 44"/>
                <a:gd name="T6" fmla="*/ 44 w 44"/>
                <a:gd name="T7" fmla="*/ 4 h 44"/>
                <a:gd name="T8" fmla="*/ 29 w 4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29" y="0"/>
                  </a:moveTo>
                  <a:cubicBezTo>
                    <a:pt x="21" y="0"/>
                    <a:pt x="14" y="3"/>
                    <a:pt x="9" y="9"/>
                  </a:cubicBezTo>
                  <a:cubicBezTo>
                    <a:pt x="0" y="19"/>
                    <a:pt x="1" y="34"/>
                    <a:pt x="10" y="4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1"/>
                    <a:pt x="34" y="0"/>
                    <a:pt x="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8836025" y="990600"/>
              <a:ext cx="846138" cy="463550"/>
            </a:xfrm>
            <a:custGeom>
              <a:avLst/>
              <a:gdLst>
                <a:gd name="T0" fmla="*/ 38 w 40"/>
                <a:gd name="T1" fmla="*/ 0 h 22"/>
                <a:gd name="T2" fmla="*/ 19 w 40"/>
                <a:gd name="T3" fmla="*/ 1 h 22"/>
                <a:gd name="T4" fmla="*/ 0 w 40"/>
                <a:gd name="T5" fmla="*/ 3 h 22"/>
                <a:gd name="T6" fmla="*/ 0 w 40"/>
                <a:gd name="T7" fmla="*/ 4 h 22"/>
                <a:gd name="T8" fmla="*/ 21 w 40"/>
                <a:gd name="T9" fmla="*/ 22 h 22"/>
                <a:gd name="T10" fmla="*/ 40 w 40"/>
                <a:gd name="T11" fmla="*/ 0 h 22"/>
                <a:gd name="T12" fmla="*/ 40 w 40"/>
                <a:gd name="T13" fmla="*/ 0 h 22"/>
                <a:gd name="T14" fmla="*/ 38 w 4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2">
                  <a:moveTo>
                    <a:pt x="38" y="0"/>
                  </a:moveTo>
                  <a:cubicBezTo>
                    <a:pt x="35" y="0"/>
                    <a:pt x="28" y="0"/>
                    <a:pt x="19" y="1"/>
                  </a:cubicBezTo>
                  <a:cubicBezTo>
                    <a:pt x="13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411788" y="3500438"/>
              <a:ext cx="1565275" cy="1898650"/>
            </a:xfrm>
            <a:custGeom>
              <a:avLst/>
              <a:gdLst>
                <a:gd name="T0" fmla="*/ 37 w 74"/>
                <a:gd name="T1" fmla="*/ 0 h 90"/>
                <a:gd name="T2" fmla="*/ 30 w 74"/>
                <a:gd name="T3" fmla="*/ 13 h 90"/>
                <a:gd name="T4" fmla="*/ 38 w 74"/>
                <a:gd name="T5" fmla="*/ 32 h 90"/>
                <a:gd name="T6" fmla="*/ 6 w 74"/>
                <a:gd name="T7" fmla="*/ 70 h 90"/>
                <a:gd name="T8" fmla="*/ 7 w 74"/>
                <a:gd name="T9" fmla="*/ 55 h 90"/>
                <a:gd name="T10" fmla="*/ 0 w 74"/>
                <a:gd name="T11" fmla="*/ 69 h 90"/>
                <a:gd name="T12" fmla="*/ 25 w 74"/>
                <a:gd name="T13" fmla="*/ 90 h 90"/>
                <a:gd name="T14" fmla="*/ 74 w 74"/>
                <a:gd name="T15" fmla="*/ 31 h 90"/>
                <a:gd name="T16" fmla="*/ 37 w 74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0">
                  <a:moveTo>
                    <a:pt x="37" y="0"/>
                  </a:moveTo>
                  <a:cubicBezTo>
                    <a:pt x="35" y="4"/>
                    <a:pt x="32" y="8"/>
                    <a:pt x="30" y="13"/>
                  </a:cubicBezTo>
                  <a:cubicBezTo>
                    <a:pt x="37" y="20"/>
                    <a:pt x="38" y="32"/>
                    <a:pt x="38" y="32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0" y="60"/>
                    <a:pt x="10" y="56"/>
                    <a:pt x="7" y="55"/>
                  </a:cubicBezTo>
                  <a:cubicBezTo>
                    <a:pt x="4" y="61"/>
                    <a:pt x="2" y="66"/>
                    <a:pt x="0" y="69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954463" y="3668713"/>
              <a:ext cx="1731963" cy="1982788"/>
            </a:xfrm>
            <a:custGeom>
              <a:avLst/>
              <a:gdLst>
                <a:gd name="T0" fmla="*/ 3 w 82"/>
                <a:gd name="T1" fmla="*/ 94 h 94"/>
                <a:gd name="T2" fmla="*/ 0 w 82"/>
                <a:gd name="T3" fmla="*/ 94 h 94"/>
                <a:gd name="T4" fmla="*/ 0 w 82"/>
                <a:gd name="T5" fmla="*/ 94 h 94"/>
                <a:gd name="T6" fmla="*/ 3 w 82"/>
                <a:gd name="T7" fmla="*/ 94 h 94"/>
                <a:gd name="T8" fmla="*/ 3 w 82"/>
                <a:gd name="T9" fmla="*/ 94 h 94"/>
                <a:gd name="T10" fmla="*/ 62 w 82"/>
                <a:gd name="T11" fmla="*/ 7 h 94"/>
                <a:gd name="T12" fmla="*/ 47 w 82"/>
                <a:gd name="T13" fmla="*/ 20 h 94"/>
                <a:gd name="T14" fmla="*/ 62 w 82"/>
                <a:gd name="T15" fmla="*/ 7 h 94"/>
                <a:gd name="T16" fmla="*/ 79 w 82"/>
                <a:gd name="T17" fmla="*/ 0 h 94"/>
                <a:gd name="T18" fmla="*/ 73 w 82"/>
                <a:gd name="T19" fmla="*/ 2 h 94"/>
                <a:gd name="T20" fmla="*/ 76 w 82"/>
                <a:gd name="T21" fmla="*/ 1 h 94"/>
                <a:gd name="T22" fmla="*/ 76 w 82"/>
                <a:gd name="T23" fmla="*/ 1 h 94"/>
                <a:gd name="T24" fmla="*/ 79 w 82"/>
                <a:gd name="T25" fmla="*/ 0 h 94"/>
                <a:gd name="T26" fmla="*/ 82 w 82"/>
                <a:gd name="T27" fmla="*/ 0 h 94"/>
                <a:gd name="T28" fmla="*/ 80 w 82"/>
                <a:gd name="T29" fmla="*/ 0 h 94"/>
                <a:gd name="T30" fmla="*/ 80 w 82"/>
                <a:gd name="T31" fmla="*/ 0 h 94"/>
                <a:gd name="T32" fmla="*/ 82 w 82"/>
                <a:gd name="T33" fmla="*/ 0 h 94"/>
                <a:gd name="T34" fmla="*/ 82 w 82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94">
                  <a:moveTo>
                    <a:pt x="3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moveTo>
                    <a:pt x="62" y="7"/>
                  </a:moveTo>
                  <a:cubicBezTo>
                    <a:pt x="57" y="10"/>
                    <a:pt x="52" y="15"/>
                    <a:pt x="47" y="20"/>
                  </a:cubicBezTo>
                  <a:cubicBezTo>
                    <a:pt x="52" y="15"/>
                    <a:pt x="57" y="10"/>
                    <a:pt x="62" y="7"/>
                  </a:cubicBezTo>
                  <a:moveTo>
                    <a:pt x="79" y="0"/>
                  </a:moveTo>
                  <a:cubicBezTo>
                    <a:pt x="77" y="1"/>
                    <a:pt x="75" y="1"/>
                    <a:pt x="73" y="2"/>
                  </a:cubicBezTo>
                  <a:cubicBezTo>
                    <a:pt x="74" y="1"/>
                    <a:pt x="75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1"/>
                    <a:pt x="78" y="0"/>
                    <a:pt x="79" y="0"/>
                  </a:cubicBezTo>
                  <a:moveTo>
                    <a:pt x="82" y="0"/>
                  </a:moveTo>
                  <a:cubicBezTo>
                    <a:pt x="82" y="0"/>
                    <a:pt x="8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954463" y="3668713"/>
              <a:ext cx="1731963" cy="1982788"/>
            </a:xfrm>
            <a:custGeom>
              <a:avLst/>
              <a:gdLst>
                <a:gd name="T0" fmla="*/ 82 w 82"/>
                <a:gd name="T1" fmla="*/ 0 h 94"/>
                <a:gd name="T2" fmla="*/ 80 w 82"/>
                <a:gd name="T3" fmla="*/ 0 h 94"/>
                <a:gd name="T4" fmla="*/ 80 w 82"/>
                <a:gd name="T5" fmla="*/ 0 h 94"/>
                <a:gd name="T6" fmla="*/ 79 w 82"/>
                <a:gd name="T7" fmla="*/ 0 h 94"/>
                <a:gd name="T8" fmla="*/ 76 w 82"/>
                <a:gd name="T9" fmla="*/ 1 h 94"/>
                <a:gd name="T10" fmla="*/ 76 w 82"/>
                <a:gd name="T11" fmla="*/ 1 h 94"/>
                <a:gd name="T12" fmla="*/ 73 w 82"/>
                <a:gd name="T13" fmla="*/ 2 h 94"/>
                <a:gd name="T14" fmla="*/ 72 w 82"/>
                <a:gd name="T15" fmla="*/ 2 h 94"/>
                <a:gd name="T16" fmla="*/ 62 w 82"/>
                <a:gd name="T17" fmla="*/ 7 h 94"/>
                <a:gd name="T18" fmla="*/ 47 w 82"/>
                <a:gd name="T19" fmla="*/ 20 h 94"/>
                <a:gd name="T20" fmla="*/ 0 w 82"/>
                <a:gd name="T21" fmla="*/ 94 h 94"/>
                <a:gd name="T22" fmla="*/ 3 w 82"/>
                <a:gd name="T23" fmla="*/ 94 h 94"/>
                <a:gd name="T24" fmla="*/ 74 w 82"/>
                <a:gd name="T25" fmla="*/ 2 h 94"/>
                <a:gd name="T26" fmla="*/ 82 w 82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94">
                  <a:moveTo>
                    <a:pt x="82" y="0"/>
                  </a:moveTo>
                  <a:cubicBezTo>
                    <a:pt x="82" y="0"/>
                    <a:pt x="81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8" y="0"/>
                    <a:pt x="77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4" y="1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68" y="3"/>
                    <a:pt x="65" y="5"/>
                    <a:pt x="62" y="7"/>
                  </a:cubicBezTo>
                  <a:cubicBezTo>
                    <a:pt x="57" y="10"/>
                    <a:pt x="52" y="15"/>
                    <a:pt x="47" y="20"/>
                  </a:cubicBezTo>
                  <a:cubicBezTo>
                    <a:pt x="31" y="40"/>
                    <a:pt x="18" y="69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9" y="57"/>
                    <a:pt x="44" y="12"/>
                    <a:pt x="74" y="2"/>
                  </a:cubicBezTo>
                  <a:cubicBezTo>
                    <a:pt x="77" y="1"/>
                    <a:pt x="80" y="0"/>
                    <a:pt x="82" y="0"/>
                  </a:cubicBezTo>
                </a:path>
              </a:pathLst>
            </a:custGeom>
            <a:solidFill>
              <a:srgbClr val="89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16375" y="3668713"/>
              <a:ext cx="2198688" cy="1982788"/>
            </a:xfrm>
            <a:custGeom>
              <a:avLst/>
              <a:gdLst>
                <a:gd name="T0" fmla="*/ 80 w 104"/>
                <a:gd name="T1" fmla="*/ 0 h 94"/>
                <a:gd name="T2" fmla="*/ 79 w 104"/>
                <a:gd name="T3" fmla="*/ 0 h 94"/>
                <a:gd name="T4" fmla="*/ 79 w 104"/>
                <a:gd name="T5" fmla="*/ 0 h 94"/>
                <a:gd name="T6" fmla="*/ 71 w 104"/>
                <a:gd name="T7" fmla="*/ 2 h 94"/>
                <a:gd name="T8" fmla="*/ 0 w 104"/>
                <a:gd name="T9" fmla="*/ 94 h 94"/>
                <a:gd name="T10" fmla="*/ 0 w 104"/>
                <a:gd name="T11" fmla="*/ 94 h 94"/>
                <a:gd name="T12" fmla="*/ 13 w 104"/>
                <a:gd name="T13" fmla="*/ 91 h 94"/>
                <a:gd name="T14" fmla="*/ 70 w 104"/>
                <a:gd name="T15" fmla="*/ 47 h 94"/>
                <a:gd name="T16" fmla="*/ 70 w 104"/>
                <a:gd name="T17" fmla="*/ 47 h 94"/>
                <a:gd name="T18" fmla="*/ 72 w 104"/>
                <a:gd name="T19" fmla="*/ 47 h 94"/>
                <a:gd name="T20" fmla="*/ 73 w 104"/>
                <a:gd name="T21" fmla="*/ 47 h 94"/>
                <a:gd name="T22" fmla="*/ 73 w 104"/>
                <a:gd name="T23" fmla="*/ 47 h 94"/>
                <a:gd name="T24" fmla="*/ 72 w 104"/>
                <a:gd name="T25" fmla="*/ 62 h 94"/>
                <a:gd name="T26" fmla="*/ 104 w 104"/>
                <a:gd name="T27" fmla="*/ 24 h 94"/>
                <a:gd name="T28" fmla="*/ 96 w 104"/>
                <a:gd name="T29" fmla="*/ 5 h 94"/>
                <a:gd name="T30" fmla="*/ 96 w 104"/>
                <a:gd name="T31" fmla="*/ 5 h 94"/>
                <a:gd name="T32" fmla="*/ 94 w 104"/>
                <a:gd name="T33" fmla="*/ 3 h 94"/>
                <a:gd name="T34" fmla="*/ 94 w 104"/>
                <a:gd name="T35" fmla="*/ 3 h 94"/>
                <a:gd name="T36" fmla="*/ 94 w 104"/>
                <a:gd name="T37" fmla="*/ 3 h 94"/>
                <a:gd name="T38" fmla="*/ 93 w 104"/>
                <a:gd name="T39" fmla="*/ 5 h 94"/>
                <a:gd name="T40" fmla="*/ 80 w 104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94">
                  <a:moveTo>
                    <a:pt x="80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4" y="1"/>
                    <a:pt x="71" y="2"/>
                  </a:cubicBezTo>
                  <a:cubicBezTo>
                    <a:pt x="41" y="12"/>
                    <a:pt x="26" y="5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91"/>
                    <a:pt x="58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1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6" y="48"/>
                    <a:pt x="76" y="52"/>
                    <a:pt x="72" y="6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3" y="12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4"/>
                    <a:pt x="95" y="4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4"/>
                    <a:pt x="93" y="4"/>
                    <a:pt x="93" y="5"/>
                  </a:cubicBezTo>
                  <a:cubicBezTo>
                    <a:pt x="90" y="2"/>
                    <a:pt x="86" y="0"/>
                    <a:pt x="80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370513" y="5610225"/>
              <a:ext cx="84138" cy="8413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2 w 4"/>
                <a:gd name="T5" fmla="*/ 2 h 4"/>
                <a:gd name="T6" fmla="*/ 2 w 4"/>
                <a:gd name="T7" fmla="*/ 2 h 4"/>
                <a:gd name="T8" fmla="*/ 4 w 4"/>
                <a:gd name="T9" fmla="*/ 4 h 4"/>
                <a:gd name="T10" fmla="*/ 4 w 4"/>
                <a:gd name="T11" fmla="*/ 4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A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411788" y="5651500"/>
              <a:ext cx="42863" cy="4286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8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454650" y="5694363"/>
              <a:ext cx="127000" cy="106363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0 h 5"/>
                <a:gd name="T6" fmla="*/ 0 w 6"/>
                <a:gd name="T7" fmla="*/ 0 h 5"/>
                <a:gd name="T8" fmla="*/ 6 w 6"/>
                <a:gd name="T9" fmla="*/ 5 h 5"/>
                <a:gd name="T10" fmla="*/ 6 w 6"/>
                <a:gd name="T11" fmla="*/ 5 h 5"/>
                <a:gd name="T12" fmla="*/ 0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85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348143" y="3833118"/>
            <a:ext cx="132793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44620" y="3644985"/>
            <a:ext cx="8976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6295" y="3721208"/>
            <a:ext cx="512961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828584" y="3032246"/>
            <a:ext cx="132793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25060" y="2844113"/>
            <a:ext cx="8976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36735" y="2920336"/>
            <a:ext cx="512961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16259" y="2222644"/>
            <a:ext cx="132793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12736" y="2034511"/>
            <a:ext cx="8976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24411" y="2110734"/>
            <a:ext cx="512961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21062" y="3833118"/>
            <a:ext cx="132793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17539" y="3644985"/>
            <a:ext cx="8976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29214" y="3721208"/>
            <a:ext cx="512961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01502" y="3032246"/>
            <a:ext cx="132793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7979" y="2844113"/>
            <a:ext cx="8976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09654" y="2920336"/>
            <a:ext cx="512961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789178" y="2222644"/>
            <a:ext cx="132793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85655" y="2034511"/>
            <a:ext cx="8976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97330" y="2110734"/>
            <a:ext cx="551433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201N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64366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Chart 6"/>
          <p:cNvGraphicFramePr/>
          <p:nvPr>
            <p:extLst/>
          </p:nvPr>
        </p:nvGraphicFramePr>
        <p:xfrm>
          <a:off x="831941" y="624018"/>
          <a:ext cx="7587246" cy="217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6" name="Rektangel 76"/>
          <p:cNvSpPr>
            <a:spLocks noChangeArrowheads="1"/>
          </p:cNvSpPr>
          <p:nvPr/>
        </p:nvSpPr>
        <p:spPr bwMode="auto">
          <a:xfrm>
            <a:off x="3753165" y="2796004"/>
            <a:ext cx="971263" cy="27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schemeClr val="accent1"/>
                </a:solidFill>
                <a:latin typeface="Impact MT Std" pitchFamily="34" charset="0"/>
                <a:ea typeface="微软雅黑" pitchFamily="34" charset="-122"/>
              </a:rPr>
              <a:t>输入标题</a:t>
            </a:r>
            <a:endParaRPr lang="en-US" altLang="zh-CN" sz="33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7" name="Oval 175"/>
          <p:cNvSpPr>
            <a:spLocks noChangeArrowheads="1"/>
          </p:cNvSpPr>
          <p:nvPr/>
        </p:nvSpPr>
        <p:spPr bwMode="auto">
          <a:xfrm>
            <a:off x="3600145" y="2841053"/>
            <a:ext cx="153020" cy="153028"/>
          </a:xfrm>
          <a:prstGeom prst="ellipse">
            <a:avLst/>
          </a:prstGeom>
          <a:solidFill>
            <a:srgbClr val="2F5EB0"/>
          </a:solidFill>
          <a:ln w="9525">
            <a:solidFill>
              <a:srgbClr val="FFFFFF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5023" tIns="32511" rIns="65023" bIns="32511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602" eaLnBrk="1" hangingPunct="1"/>
            <a:endParaRPr lang="nb-NO" altLang="id-ID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8" name="Rektangel 76"/>
          <p:cNvSpPr>
            <a:spLocks noChangeArrowheads="1"/>
          </p:cNvSpPr>
          <p:nvPr/>
        </p:nvSpPr>
        <p:spPr bwMode="auto">
          <a:xfrm>
            <a:off x="4749115" y="2796004"/>
            <a:ext cx="971263" cy="27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schemeClr val="accent1"/>
                </a:solidFill>
                <a:latin typeface="Impact MT Std" pitchFamily="34" charset="0"/>
                <a:ea typeface="微软雅黑" pitchFamily="34" charset="-122"/>
              </a:rPr>
              <a:t>输入标题</a:t>
            </a:r>
            <a:endParaRPr lang="en-US" altLang="zh-CN" sz="33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9" name="Oval 175"/>
          <p:cNvSpPr>
            <a:spLocks noChangeArrowheads="1"/>
          </p:cNvSpPr>
          <p:nvPr/>
        </p:nvSpPr>
        <p:spPr bwMode="auto">
          <a:xfrm>
            <a:off x="4616456" y="2841054"/>
            <a:ext cx="147401" cy="147409"/>
          </a:xfrm>
          <a:prstGeom prst="ellipse">
            <a:avLst/>
          </a:prstGeom>
          <a:solidFill>
            <a:schemeClr val="bg1">
              <a:lumMod val="65000"/>
              <a:alpha val="67059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5023" tIns="32511" rIns="65023" bIns="32511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602" eaLnBrk="1" hangingPunct="1"/>
            <a:endParaRPr lang="nb-NO" altLang="id-ID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494459" y="3761814"/>
            <a:ext cx="61280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810778" y="3435669"/>
            <a:ext cx="1544105" cy="230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chemeClr val="accent1"/>
                </a:solidFill>
                <a:latin typeface="Impact MT Std" pitchFamily="34" charset="0"/>
                <a:ea typeface="微软雅黑" pitchFamily="34" charset="-122"/>
              </a:rPr>
              <a:t>点击输入标题文本</a:t>
            </a:r>
          </a:p>
        </p:txBody>
      </p:sp>
    </p:spTree>
    <p:extLst>
      <p:ext uri="{BB962C8B-B14F-4D97-AF65-F5344CB8AC3E}">
        <p14:creationId xmlns:p14="http://schemas.microsoft.com/office/powerpoint/2010/main" val="317999407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5" grpId="0">
        <p:bldAsOne/>
      </p:bldGraphic>
      <p:bldP spid="146" grpId="0"/>
      <p:bldP spid="147" grpId="0" animBg="1"/>
      <p:bldP spid="148" grpId="0"/>
      <p:bldP spid="149" grpId="0" animBg="1"/>
      <p:bldP spid="167" grpId="0"/>
      <p:bldP spid="1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新建文件夹 (3)\1357d39a269cf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5143500"/>
          </a:xfrm>
          <a:prstGeom prst="rect">
            <a:avLst/>
          </a:prstGeom>
          <a:noFill/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53670" y="3770625"/>
            <a:ext cx="336742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XXX  Report Person: XXX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753669" y="2965119"/>
            <a:ext cx="43524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>
              <a:buNone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753668" y="2269195"/>
            <a:ext cx="51864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演讲完毕，谢谢观看！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755576" y="1059582"/>
            <a:ext cx="266429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" y="3003799"/>
            <a:ext cx="9504040" cy="3719578"/>
            <a:chOff x="1" y="3003799"/>
            <a:chExt cx="9504040" cy="3719578"/>
          </a:xfrm>
        </p:grpSpPr>
        <p:pic>
          <p:nvPicPr>
            <p:cNvPr id="20" name="Picture 3" descr="C:\Users\Administrator\Desktop\新建文件夹 (3)\1357d39a269cfd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322247" y="2541583"/>
              <a:ext cx="3503555" cy="4860033"/>
            </a:xfrm>
            <a:prstGeom prst="rect">
              <a:avLst/>
            </a:prstGeom>
            <a:noFill/>
          </p:spPr>
        </p:pic>
        <p:pic>
          <p:nvPicPr>
            <p:cNvPr id="19" name="Picture 3" descr="C:\Users\Administrator\Desktop\新建文件夹 (3)\1357d39a269cfd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678240" y="2325560"/>
              <a:ext cx="3503555" cy="4860033"/>
            </a:xfrm>
            <a:prstGeom prst="rect">
              <a:avLst/>
            </a:prstGeom>
            <a:noFill/>
          </p:spPr>
        </p:pic>
      </p:grpSp>
      <p:sp>
        <p:nvSpPr>
          <p:cNvPr id="13" name="矩形 12"/>
          <p:cNvSpPr/>
          <p:nvPr/>
        </p:nvSpPr>
        <p:spPr>
          <a:xfrm>
            <a:off x="3055603" y="1964141"/>
            <a:ext cx="39646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922268" y="2711683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609288" y="2711683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922268" y="2981309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9288" y="2981309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555776" y="771550"/>
            <a:ext cx="3744416" cy="37444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517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461960" y="1637035"/>
            <a:ext cx="2199151" cy="2197203"/>
            <a:chOff x="0" y="0"/>
            <a:chExt cx="6753151" cy="6746917"/>
          </a:xfrm>
          <a:effectLst/>
        </p:grpSpPr>
        <p:sp>
          <p:nvSpPr>
            <p:cNvPr id="33794" name="AutoShape 2"/>
            <p:cNvSpPr>
              <a:spLocks/>
            </p:cNvSpPr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>
              <a:spLocks/>
            </p:cNvSpPr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48882">
                <a:defRPr/>
              </a:pPr>
              <a:endParaRPr lang="es-ES" sz="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1523" y="1811260"/>
            <a:ext cx="2477276" cy="1853405"/>
            <a:chOff x="-1" y="0"/>
            <a:chExt cx="7608239" cy="5691704"/>
          </a:xfrm>
          <a:effectLst/>
        </p:grpSpPr>
        <p:sp>
          <p:nvSpPr>
            <p:cNvPr id="33798" name="AutoShape 6"/>
            <p:cNvSpPr>
              <a:spLocks/>
            </p:cNvSpPr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>
              <a:spLocks/>
            </p:cNvSpPr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48882">
                <a:defRPr/>
              </a:pPr>
              <a:endParaRPr lang="es-ES" sz="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780926" y="1960670"/>
            <a:ext cx="1876567" cy="1955770"/>
            <a:chOff x="0" y="0"/>
            <a:chExt cx="5763342" cy="6005116"/>
          </a:xfrm>
          <a:effectLst/>
        </p:grpSpPr>
        <p:sp>
          <p:nvSpPr>
            <p:cNvPr id="33802" name="AutoShape 10"/>
            <p:cNvSpPr>
              <a:spLocks/>
            </p:cNvSpPr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>
              <a:spLocks/>
            </p:cNvSpPr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48882">
                <a:defRPr/>
              </a:pPr>
              <a:endParaRPr lang="es-ES" sz="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472817" y="2110079"/>
            <a:ext cx="1745776" cy="1805326"/>
            <a:chOff x="0" y="0"/>
            <a:chExt cx="5362063" cy="5542360"/>
          </a:xfrm>
          <a:effectLst/>
        </p:grpSpPr>
        <p:sp>
          <p:nvSpPr>
            <p:cNvPr id="33806" name="AutoShape 14"/>
            <p:cNvSpPr>
              <a:spLocks/>
            </p:cNvSpPr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>
              <a:spLocks/>
            </p:cNvSpPr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48882">
                <a:defRPr/>
              </a:pPr>
              <a:endParaRPr lang="es-ES" sz="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016858" y="2263109"/>
            <a:ext cx="2049232" cy="977626"/>
            <a:chOff x="0" y="-1"/>
            <a:chExt cx="6292395" cy="3002312"/>
          </a:xfrm>
        </p:grpSpPr>
        <p:sp>
          <p:nvSpPr>
            <p:cNvPr id="33810" name="AutoShape 18"/>
            <p:cNvSpPr>
              <a:spLocks/>
            </p:cNvSpPr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>
              <a:spLocks/>
            </p:cNvSpPr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48882">
                <a:defRPr/>
              </a:pPr>
              <a:endParaRPr lang="es-ES" sz="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472300" y="1634449"/>
            <a:ext cx="1443871" cy="1455841"/>
            <a:chOff x="0" y="0"/>
            <a:chExt cx="4433297" cy="4470884"/>
          </a:xfrm>
          <a:effectLst/>
        </p:grpSpPr>
        <p:sp>
          <p:nvSpPr>
            <p:cNvPr id="33814" name="AutoShape 22"/>
            <p:cNvSpPr>
              <a:spLocks/>
            </p:cNvSpPr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20936" tIns="20936" rIns="20936" bIns="20936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>
              <a:spLocks/>
            </p:cNvSpPr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48882">
                <a:defRPr/>
              </a:pPr>
              <a:endParaRPr lang="es-ES" sz="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>
            <a:spLocks/>
          </p:cNvSpPr>
          <p:nvPr/>
        </p:nvSpPr>
        <p:spPr bwMode="auto">
          <a:xfrm>
            <a:off x="6010060" y="1817463"/>
            <a:ext cx="1019484" cy="3117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>
            <a:spLocks/>
          </p:cNvSpPr>
          <p:nvPr/>
        </p:nvSpPr>
        <p:spPr bwMode="auto">
          <a:xfrm>
            <a:off x="6005924" y="1632898"/>
            <a:ext cx="845745" cy="1664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>
            <a:spLocks/>
          </p:cNvSpPr>
          <p:nvPr/>
        </p:nvSpPr>
        <p:spPr bwMode="auto">
          <a:xfrm>
            <a:off x="5829123" y="1658748"/>
            <a:ext cx="140613" cy="14062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90238">
              <a:lnSpc>
                <a:spcPct val="120000"/>
              </a:lnSpc>
              <a:defRPr/>
            </a:pPr>
            <a:endParaRPr lang="es-ES" sz="9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>
            <a:spLocks/>
          </p:cNvSpPr>
          <p:nvPr/>
        </p:nvSpPr>
        <p:spPr bwMode="auto">
          <a:xfrm>
            <a:off x="6361593" y="2818354"/>
            <a:ext cx="1019064" cy="3117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>
            <a:spLocks/>
          </p:cNvSpPr>
          <p:nvPr/>
        </p:nvSpPr>
        <p:spPr bwMode="auto">
          <a:xfrm>
            <a:off x="6356939" y="2633789"/>
            <a:ext cx="845746" cy="1664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>
            <a:spLocks/>
          </p:cNvSpPr>
          <p:nvPr/>
        </p:nvSpPr>
        <p:spPr bwMode="auto">
          <a:xfrm>
            <a:off x="6180139" y="2659639"/>
            <a:ext cx="140613" cy="14062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90238">
              <a:lnSpc>
                <a:spcPct val="120000"/>
              </a:lnSpc>
              <a:defRPr/>
            </a:pPr>
            <a:endParaRPr lang="es-ES" sz="9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>
            <a:spLocks/>
          </p:cNvSpPr>
          <p:nvPr/>
        </p:nvSpPr>
        <p:spPr bwMode="auto">
          <a:xfrm>
            <a:off x="5902532" y="3841993"/>
            <a:ext cx="1019484" cy="3117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5897879" y="3657427"/>
            <a:ext cx="846298" cy="1664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>
            <a:spLocks/>
          </p:cNvSpPr>
          <p:nvPr/>
        </p:nvSpPr>
        <p:spPr bwMode="auto">
          <a:xfrm>
            <a:off x="5721079" y="3683277"/>
            <a:ext cx="140613" cy="14062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90238">
              <a:lnSpc>
                <a:spcPct val="120000"/>
              </a:lnSpc>
              <a:defRPr/>
            </a:pPr>
            <a:endParaRPr lang="es-ES" sz="1300" dirty="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>
            <a:spLocks/>
          </p:cNvSpPr>
          <p:nvPr/>
        </p:nvSpPr>
        <p:spPr bwMode="auto">
          <a:xfrm>
            <a:off x="2093639" y="3882317"/>
            <a:ext cx="1055044" cy="2714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>
            <a:spLocks/>
          </p:cNvSpPr>
          <p:nvPr/>
        </p:nvSpPr>
        <p:spPr bwMode="auto">
          <a:xfrm>
            <a:off x="2269331" y="3697236"/>
            <a:ext cx="874699" cy="1447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>
            <a:spLocks/>
          </p:cNvSpPr>
          <p:nvPr/>
        </p:nvSpPr>
        <p:spPr bwMode="auto">
          <a:xfrm>
            <a:off x="3203998" y="3723602"/>
            <a:ext cx="140613" cy="14062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90238">
              <a:lnSpc>
                <a:spcPct val="120000"/>
              </a:lnSpc>
              <a:defRPr/>
            </a:pPr>
            <a:endParaRPr lang="es-ES" sz="9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>
            <a:spLocks/>
          </p:cNvSpPr>
          <p:nvPr/>
        </p:nvSpPr>
        <p:spPr bwMode="auto">
          <a:xfrm>
            <a:off x="1699199" y="2853509"/>
            <a:ext cx="1055044" cy="2714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>
            <a:spLocks/>
          </p:cNvSpPr>
          <p:nvPr/>
        </p:nvSpPr>
        <p:spPr bwMode="auto">
          <a:xfrm>
            <a:off x="1874891" y="2668428"/>
            <a:ext cx="874698" cy="1447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>
            <a:spLocks/>
          </p:cNvSpPr>
          <p:nvPr/>
        </p:nvSpPr>
        <p:spPr bwMode="auto">
          <a:xfrm>
            <a:off x="2793014" y="2694794"/>
            <a:ext cx="140613" cy="14062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90238">
              <a:lnSpc>
                <a:spcPct val="120000"/>
              </a:lnSpc>
              <a:defRPr/>
            </a:pPr>
            <a:endParaRPr lang="es-ES" sz="9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>
            <a:spLocks/>
          </p:cNvSpPr>
          <p:nvPr/>
        </p:nvSpPr>
        <p:spPr bwMode="auto">
          <a:xfrm>
            <a:off x="2096740" y="1821599"/>
            <a:ext cx="1055044" cy="2714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5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>
            <a:spLocks/>
          </p:cNvSpPr>
          <p:nvPr/>
        </p:nvSpPr>
        <p:spPr bwMode="auto">
          <a:xfrm>
            <a:off x="2273794" y="1637034"/>
            <a:ext cx="879023" cy="1447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9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>
            <a:spLocks/>
          </p:cNvSpPr>
          <p:nvPr/>
        </p:nvSpPr>
        <p:spPr bwMode="auto">
          <a:xfrm>
            <a:off x="3207099" y="1662884"/>
            <a:ext cx="140613" cy="14062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90238">
              <a:lnSpc>
                <a:spcPct val="120000"/>
              </a:lnSpc>
              <a:defRPr/>
            </a:pPr>
            <a:endParaRPr lang="es-ES" sz="9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97172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260657" y="3287010"/>
            <a:ext cx="3969793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2095788" y="1304657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>
            <a:off x="1568923" y="1837388"/>
            <a:ext cx="317818" cy="230285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>
            <a:spLocks/>
          </p:cNvSpPr>
          <p:nvPr/>
        </p:nvSpPr>
        <p:spPr bwMode="auto">
          <a:xfrm>
            <a:off x="2623185" y="2163713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>
            <a:spLocks/>
          </p:cNvSpPr>
          <p:nvPr/>
        </p:nvSpPr>
        <p:spPr bwMode="auto">
          <a:xfrm>
            <a:off x="3190373" y="1552453"/>
            <a:ext cx="318347" cy="230814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>
            <a:spLocks/>
          </p:cNvSpPr>
          <p:nvPr/>
        </p:nvSpPr>
        <p:spPr bwMode="auto">
          <a:xfrm>
            <a:off x="3677444" y="1879837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>
            <a:spLocks/>
          </p:cNvSpPr>
          <p:nvPr/>
        </p:nvSpPr>
        <p:spPr bwMode="auto">
          <a:xfrm>
            <a:off x="1951786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>
            <a:spLocks/>
          </p:cNvSpPr>
          <p:nvPr/>
        </p:nvSpPr>
        <p:spPr bwMode="auto">
          <a:xfrm>
            <a:off x="1432879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>
            <a:spLocks/>
          </p:cNvSpPr>
          <p:nvPr/>
        </p:nvSpPr>
        <p:spPr bwMode="auto">
          <a:xfrm>
            <a:off x="2478651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>
            <a:spLocks/>
          </p:cNvSpPr>
          <p:nvPr/>
        </p:nvSpPr>
        <p:spPr bwMode="auto">
          <a:xfrm>
            <a:off x="3003393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>
            <a:spLocks/>
          </p:cNvSpPr>
          <p:nvPr/>
        </p:nvSpPr>
        <p:spPr bwMode="auto">
          <a:xfrm>
            <a:off x="3533442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>
            <a:spLocks/>
          </p:cNvSpPr>
          <p:nvPr/>
        </p:nvSpPr>
        <p:spPr bwMode="auto">
          <a:xfrm>
            <a:off x="4177250" y="1550330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>
            <a:spLocks/>
          </p:cNvSpPr>
          <p:nvPr/>
        </p:nvSpPr>
        <p:spPr bwMode="auto">
          <a:xfrm>
            <a:off x="4049254" y="3486479"/>
            <a:ext cx="596095" cy="127959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>
            <a:spLocks/>
          </p:cNvSpPr>
          <p:nvPr/>
        </p:nvSpPr>
        <p:spPr bwMode="auto">
          <a:xfrm>
            <a:off x="1589086" y="2137183"/>
            <a:ext cx="275371" cy="12495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195244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>
            <a:spLocks/>
          </p:cNvSpPr>
          <p:nvPr/>
        </p:nvSpPr>
        <p:spPr bwMode="auto">
          <a:xfrm>
            <a:off x="2116481" y="1531759"/>
            <a:ext cx="275371" cy="18550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195244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>
            <a:spLocks/>
          </p:cNvSpPr>
          <p:nvPr/>
        </p:nvSpPr>
        <p:spPr bwMode="auto">
          <a:xfrm>
            <a:off x="2643877" y="2462977"/>
            <a:ext cx="275371" cy="92378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195244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>
            <a:spLocks/>
          </p:cNvSpPr>
          <p:nvPr/>
        </p:nvSpPr>
        <p:spPr bwMode="auto">
          <a:xfrm>
            <a:off x="3171272" y="1834206"/>
            <a:ext cx="275371" cy="15525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195244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>
            <a:spLocks/>
          </p:cNvSpPr>
          <p:nvPr/>
        </p:nvSpPr>
        <p:spPr bwMode="auto">
          <a:xfrm>
            <a:off x="3699199" y="2137183"/>
            <a:ext cx="274840" cy="124958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195244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>
            <a:spLocks/>
          </p:cNvSpPr>
          <p:nvPr/>
        </p:nvSpPr>
        <p:spPr bwMode="auto">
          <a:xfrm>
            <a:off x="4200066" y="1826247"/>
            <a:ext cx="274840" cy="15525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195244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>
            <a:spLocks/>
          </p:cNvSpPr>
          <p:nvPr/>
        </p:nvSpPr>
        <p:spPr bwMode="auto">
          <a:xfrm>
            <a:off x="4777866" y="2137183"/>
            <a:ext cx="274840" cy="12495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defTabSz="195244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>
            <a:spLocks/>
          </p:cNvSpPr>
          <p:nvPr/>
        </p:nvSpPr>
        <p:spPr bwMode="auto">
          <a:xfrm>
            <a:off x="4755581" y="1879837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>
            <a:spLocks/>
          </p:cNvSpPr>
          <p:nvPr/>
        </p:nvSpPr>
        <p:spPr bwMode="auto">
          <a:xfrm>
            <a:off x="4626524" y="3486479"/>
            <a:ext cx="596095" cy="127959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>
            <a:spLocks/>
          </p:cNvSpPr>
          <p:nvPr/>
        </p:nvSpPr>
        <p:spPr bwMode="auto">
          <a:xfrm>
            <a:off x="5675605" y="1788574"/>
            <a:ext cx="2219943" cy="6647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0" name="AutoShape 28"/>
          <p:cNvSpPr>
            <a:spLocks/>
          </p:cNvSpPr>
          <p:nvPr/>
        </p:nvSpPr>
        <p:spPr bwMode="auto">
          <a:xfrm>
            <a:off x="5675605" y="1608165"/>
            <a:ext cx="1041483" cy="184666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>
            <a:spLocks/>
          </p:cNvSpPr>
          <p:nvPr/>
        </p:nvSpPr>
        <p:spPr bwMode="auto">
          <a:xfrm>
            <a:off x="1244209" y="4020840"/>
            <a:ext cx="6655584" cy="415997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2" name="AutoShape 30"/>
          <p:cNvSpPr>
            <a:spLocks/>
          </p:cNvSpPr>
          <p:nvPr/>
        </p:nvSpPr>
        <p:spPr bwMode="auto">
          <a:xfrm>
            <a:off x="3576698" y="3715020"/>
            <a:ext cx="1313648" cy="184666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19267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-Turn Arrow 64"/>
          <p:cNvSpPr/>
          <p:nvPr/>
        </p:nvSpPr>
        <p:spPr>
          <a:xfrm rot="10800000">
            <a:off x="1581322" y="3652461"/>
            <a:ext cx="1402787" cy="396997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U-Turn Arrow 92"/>
          <p:cNvSpPr/>
          <p:nvPr/>
        </p:nvSpPr>
        <p:spPr>
          <a:xfrm rot="10800000">
            <a:off x="3139444" y="3652461"/>
            <a:ext cx="1373013" cy="396997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U-Turn Arrow 94"/>
          <p:cNvSpPr/>
          <p:nvPr/>
        </p:nvSpPr>
        <p:spPr>
          <a:xfrm rot="10800000">
            <a:off x="4606521" y="3652461"/>
            <a:ext cx="1301960" cy="396997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U-Turn Arrow 95"/>
          <p:cNvSpPr/>
          <p:nvPr/>
        </p:nvSpPr>
        <p:spPr>
          <a:xfrm rot="10800000">
            <a:off x="5977810" y="3652461"/>
            <a:ext cx="1497067" cy="396997"/>
          </a:xfrm>
          <a:prstGeom prst="uturnArrow">
            <a:avLst>
              <a:gd name="adj1" fmla="val 9670"/>
              <a:gd name="adj2" fmla="val 25000"/>
              <a:gd name="adj3" fmla="val 0"/>
              <a:gd name="adj4" fmla="val 0"/>
              <a:gd name="adj5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1093937" y="2452847"/>
            <a:ext cx="1420448" cy="1190987"/>
            <a:chOff x="836612" y="1047750"/>
            <a:chExt cx="1635947" cy="1371600"/>
          </a:xfrm>
        </p:grpSpPr>
        <p:sp>
          <p:nvSpPr>
            <p:cNvPr id="44" name="Rounded Rectangle 43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1010063" y="1310076"/>
              <a:ext cx="1024697" cy="63801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39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47" name="Isosceles Triangle 46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2534345" y="2452847"/>
            <a:ext cx="1420448" cy="1190987"/>
            <a:chOff x="836612" y="1047750"/>
            <a:chExt cx="1635947" cy="1371600"/>
          </a:xfrm>
        </p:grpSpPr>
        <p:sp>
          <p:nvSpPr>
            <p:cNvPr id="52" name="Isosceles Triangle 51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 Placeholder 3"/>
            <p:cNvSpPr txBox="1">
              <a:spLocks/>
            </p:cNvSpPr>
            <p:nvPr/>
          </p:nvSpPr>
          <p:spPr>
            <a:xfrm>
              <a:off x="986322" y="1310075"/>
              <a:ext cx="1072178" cy="63801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39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52"/>
          <p:cNvGrpSpPr/>
          <p:nvPr/>
        </p:nvGrpSpPr>
        <p:grpSpPr>
          <a:xfrm>
            <a:off x="3979604" y="2452847"/>
            <a:ext cx="1420448" cy="1190987"/>
            <a:chOff x="836612" y="1047750"/>
            <a:chExt cx="1635947" cy="1371600"/>
          </a:xfrm>
        </p:grpSpPr>
        <p:sp>
          <p:nvSpPr>
            <p:cNvPr id="54" name="Isosceles Triangle 53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>
              <a:spLocks/>
            </p:cNvSpPr>
            <p:nvPr/>
          </p:nvSpPr>
          <p:spPr>
            <a:xfrm>
              <a:off x="999136" y="1337156"/>
              <a:ext cx="1046551" cy="63801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39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5417614" y="2452847"/>
            <a:ext cx="1420448" cy="1190987"/>
            <a:chOff x="836612" y="1047750"/>
            <a:chExt cx="1635947" cy="1371600"/>
          </a:xfrm>
        </p:grpSpPr>
        <p:sp>
          <p:nvSpPr>
            <p:cNvPr id="58" name="Isosceles Triangle 57"/>
            <p:cNvSpPr/>
            <p:nvPr/>
          </p:nvSpPr>
          <p:spPr>
            <a:xfrm rot="5400000">
              <a:off x="2188780" y="1602171"/>
              <a:ext cx="304800" cy="26275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3"/>
            <p:cNvSpPr txBox="1">
              <a:spLocks/>
            </p:cNvSpPr>
            <p:nvPr/>
          </p:nvSpPr>
          <p:spPr>
            <a:xfrm>
              <a:off x="993277" y="1337156"/>
              <a:ext cx="1058269" cy="63801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39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6838062" y="2452847"/>
            <a:ext cx="1190923" cy="1190987"/>
            <a:chOff x="836612" y="1047750"/>
            <a:chExt cx="1371600" cy="1371600"/>
          </a:xfrm>
        </p:grpSpPr>
        <p:sp>
          <p:nvSpPr>
            <p:cNvPr id="63" name="Rounded Rectangle 62"/>
            <p:cNvSpPr/>
            <p:nvPr/>
          </p:nvSpPr>
          <p:spPr>
            <a:xfrm>
              <a:off x="836612" y="1047750"/>
              <a:ext cx="1371600" cy="1371600"/>
            </a:xfrm>
            <a:prstGeom prst="roundRect">
              <a:avLst>
                <a:gd name="adj" fmla="val 69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>
              <a:spLocks/>
            </p:cNvSpPr>
            <p:nvPr/>
          </p:nvSpPr>
          <p:spPr>
            <a:xfrm>
              <a:off x="998167" y="1337156"/>
              <a:ext cx="1048492" cy="63801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39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1373184" y="1606697"/>
            <a:ext cx="673130" cy="673163"/>
            <a:chOff x="846989" y="1401020"/>
            <a:chExt cx="877416" cy="877416"/>
          </a:xfrm>
          <a:effectLst/>
        </p:grpSpPr>
        <p:sp>
          <p:nvSpPr>
            <p:cNvPr id="69" name="Teardrop 6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8" name="Group 279"/>
          <p:cNvGrpSpPr/>
          <p:nvPr/>
        </p:nvGrpSpPr>
        <p:grpSpPr>
          <a:xfrm>
            <a:off x="2801432" y="1606697"/>
            <a:ext cx="673130" cy="673163"/>
            <a:chOff x="846989" y="1401020"/>
            <a:chExt cx="877416" cy="877416"/>
          </a:xfrm>
          <a:effectLst/>
        </p:grpSpPr>
        <p:sp>
          <p:nvSpPr>
            <p:cNvPr id="74" name="Teardrop 7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9" name="Group 279"/>
          <p:cNvGrpSpPr/>
          <p:nvPr/>
        </p:nvGrpSpPr>
        <p:grpSpPr>
          <a:xfrm>
            <a:off x="4229678" y="1606697"/>
            <a:ext cx="673130" cy="673163"/>
            <a:chOff x="846989" y="1401020"/>
            <a:chExt cx="877416" cy="877416"/>
          </a:xfrm>
          <a:effectLst/>
        </p:grpSpPr>
        <p:sp>
          <p:nvSpPr>
            <p:cNvPr id="81" name="Teardrop 8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0" name="Group 279"/>
          <p:cNvGrpSpPr/>
          <p:nvPr/>
        </p:nvGrpSpPr>
        <p:grpSpPr>
          <a:xfrm>
            <a:off x="5657925" y="1606697"/>
            <a:ext cx="673130" cy="673163"/>
            <a:chOff x="846989" y="1401020"/>
            <a:chExt cx="877416" cy="877416"/>
          </a:xfrm>
          <a:effectLst/>
        </p:grpSpPr>
        <p:sp>
          <p:nvSpPr>
            <p:cNvPr id="88" name="Teardrop 8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grpSp>
        <p:nvGrpSpPr>
          <p:cNvPr id="11" name="Group 279"/>
          <p:cNvGrpSpPr/>
          <p:nvPr/>
        </p:nvGrpSpPr>
        <p:grpSpPr>
          <a:xfrm>
            <a:off x="7086175" y="1606697"/>
            <a:ext cx="673130" cy="673163"/>
            <a:chOff x="846989" y="1401020"/>
            <a:chExt cx="877416" cy="877416"/>
          </a:xfrm>
          <a:effectLst/>
        </p:grpSpPr>
        <p:sp>
          <p:nvSpPr>
            <p:cNvPr id="91" name="Teardrop 9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73125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3" grpId="0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4577" y="2111539"/>
            <a:ext cx="754718" cy="754759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4"/>
          <p:cNvGrpSpPr/>
          <p:nvPr/>
        </p:nvGrpSpPr>
        <p:grpSpPr>
          <a:xfrm>
            <a:off x="1053533" y="3370097"/>
            <a:ext cx="754718" cy="754759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9"/>
          <p:cNvSpPr txBox="1"/>
          <p:nvPr/>
        </p:nvSpPr>
        <p:spPr>
          <a:xfrm>
            <a:off x="1964220" y="2135865"/>
            <a:ext cx="3039828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64220" y="3394679"/>
            <a:ext cx="3039828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64220" y="1635646"/>
            <a:ext cx="1622849" cy="2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5220072" y="1774421"/>
            <a:ext cx="3384376" cy="2403969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0937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>
          <a:xfrm>
            <a:off x="1" y="3003799"/>
            <a:ext cx="9504040" cy="3719578"/>
            <a:chOff x="1" y="3003799"/>
            <a:chExt cx="9504040" cy="3719578"/>
          </a:xfrm>
        </p:grpSpPr>
        <p:pic>
          <p:nvPicPr>
            <p:cNvPr id="20" name="Picture 3" descr="C:\Users\Administrator\Desktop\新建文件夹 (3)\1357d39a269cfd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322247" y="2541583"/>
              <a:ext cx="3503555" cy="4860033"/>
            </a:xfrm>
            <a:prstGeom prst="rect">
              <a:avLst/>
            </a:prstGeom>
            <a:noFill/>
          </p:spPr>
        </p:pic>
        <p:pic>
          <p:nvPicPr>
            <p:cNvPr id="19" name="Picture 3" descr="C:\Users\Administrator\Desktop\新建文件夹 (3)\1357d39a269cfd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678240" y="2325560"/>
              <a:ext cx="3503555" cy="4860033"/>
            </a:xfrm>
            <a:prstGeom prst="rect">
              <a:avLst/>
            </a:prstGeom>
            <a:noFill/>
          </p:spPr>
        </p:pic>
      </p:grpSp>
      <p:sp>
        <p:nvSpPr>
          <p:cNvPr id="13" name="矩形 12"/>
          <p:cNvSpPr/>
          <p:nvPr/>
        </p:nvSpPr>
        <p:spPr>
          <a:xfrm>
            <a:off x="3055603" y="1964141"/>
            <a:ext cx="39646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922268" y="2711683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609288" y="2711683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922268" y="2981309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9288" y="2981309"/>
            <a:ext cx="14042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555776" y="771550"/>
            <a:ext cx="3744416" cy="37444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517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9143" y="1503363"/>
            <a:ext cx="2514462" cy="2133600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314769" y="1503363"/>
            <a:ext cx="2514462" cy="2133600"/>
          </a:xfrm>
          <a:prstGeom prst="rect">
            <a:avLst/>
          </a:prstGeom>
          <a:blipFill dpi="0"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000396" y="1503363"/>
            <a:ext cx="2514462" cy="2133600"/>
          </a:xfrm>
          <a:prstGeom prst="rect">
            <a:avLst/>
          </a:prstGeo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038807" y="4140105"/>
            <a:ext cx="1927063" cy="625243"/>
          </a:xfrm>
          <a:prstGeom prst="rect">
            <a:avLst/>
          </a:prstGeom>
          <a:noFill/>
        </p:spPr>
        <p:txBody>
          <a:bodyPr wrap="square" lIns="70555" tIns="35278" rIns="70555" bIns="3527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038808" y="3912017"/>
            <a:ext cx="1291524" cy="224462"/>
          </a:xfrm>
          <a:prstGeom prst="rect">
            <a:avLst/>
          </a:prstGeom>
          <a:noFill/>
        </p:spPr>
        <p:txBody>
          <a:bodyPr wrap="none" lIns="70555" tIns="35278" rIns="70555" bIns="35278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3714274" y="4140105"/>
            <a:ext cx="1927063" cy="625243"/>
          </a:xfrm>
          <a:prstGeom prst="rect">
            <a:avLst/>
          </a:prstGeom>
          <a:noFill/>
        </p:spPr>
        <p:txBody>
          <a:bodyPr wrap="square" lIns="70555" tIns="35278" rIns="70555" bIns="3527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3714274" y="3912017"/>
            <a:ext cx="1291524" cy="224462"/>
          </a:xfrm>
          <a:prstGeom prst="rect">
            <a:avLst/>
          </a:prstGeom>
          <a:noFill/>
        </p:spPr>
        <p:txBody>
          <a:bodyPr wrap="none" lIns="70555" tIns="35278" rIns="70555" bIns="35278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6450701" y="4140105"/>
            <a:ext cx="1927063" cy="625243"/>
          </a:xfrm>
          <a:prstGeom prst="rect">
            <a:avLst/>
          </a:prstGeom>
          <a:noFill/>
        </p:spPr>
        <p:txBody>
          <a:bodyPr wrap="square" lIns="70555" tIns="35278" rIns="70555" bIns="3527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6450701" y="3912017"/>
            <a:ext cx="1291524" cy="224462"/>
          </a:xfrm>
          <a:prstGeom prst="rect">
            <a:avLst/>
          </a:prstGeom>
          <a:noFill/>
        </p:spPr>
        <p:txBody>
          <a:bodyPr wrap="none" lIns="70555" tIns="35278" rIns="70555" bIns="35278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142964837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​​">
  <a:themeElements>
    <a:clrScheme name="自定义 92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F7F7F"/>
      </a:accent1>
      <a:accent2>
        <a:srgbClr val="A5A5A5"/>
      </a:accent2>
      <a:accent3>
        <a:srgbClr val="7F7F7F"/>
      </a:accent3>
      <a:accent4>
        <a:srgbClr val="A5A5A5"/>
      </a:accent4>
      <a:accent5>
        <a:srgbClr val="7F7F7F"/>
      </a:accent5>
      <a:accent6>
        <a:srgbClr val="A5A5A5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2693</Words>
  <Application>Microsoft Office PowerPoint</Application>
  <PresentationFormat>全屏显示(16:9)</PresentationFormat>
  <Paragraphs>235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Impact MT Std</vt:lpstr>
      <vt:lpstr>冬青黑体简体中文 W3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>锐旗设计；https://9ppt.taobao.com_x000d_
</dc:description>
  <cp:lastModifiedBy>Administrator</cp:lastModifiedBy>
  <cp:revision>401</cp:revision>
  <dcterms:created xsi:type="dcterms:W3CDTF">2014-11-09T01:07:25Z</dcterms:created>
  <dcterms:modified xsi:type="dcterms:W3CDTF">2019-01-04T02:59:14Z</dcterms:modified>
</cp:coreProperties>
</file>